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1" r:id="rId4"/>
    <p:sldId id="262" r:id="rId5"/>
    <p:sldId id="260" r:id="rId6"/>
    <p:sldId id="264" r:id="rId7"/>
    <p:sldId id="265" r:id="rId8"/>
    <p:sldId id="266" r:id="rId9"/>
    <p:sldId id="267" r:id="rId10"/>
    <p:sldId id="268" r:id="rId11"/>
    <p:sldId id="277" r:id="rId12"/>
    <p:sldId id="269" r:id="rId13"/>
    <p:sldId id="270" r:id="rId14"/>
    <p:sldId id="274" r:id="rId15"/>
    <p:sldId id="271" r:id="rId16"/>
    <p:sldId id="272" r:id="rId17"/>
    <p:sldId id="278" r:id="rId18"/>
    <p:sldId id="273" r:id="rId19"/>
    <p:sldId id="279" r:id="rId20"/>
    <p:sldId id="514" r:id="rId21"/>
    <p:sldId id="5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ummary Section" id="{F6DFDD21-682A-4EA1-BF65-2C641CC854B0}">
          <p14:sldIdLst>
            <p14:sldId id="263"/>
          </p14:sldIdLst>
        </p14:section>
        <p14:section name="Requirements for Presentation" id="{69B4B406-04EC-4647-B9FF-D53F5384B3D0}">
          <p14:sldIdLst>
            <p14:sldId id="257"/>
            <p14:sldId id="261"/>
            <p14:sldId id="262"/>
          </p14:sldIdLst>
        </p14:section>
        <p14:section name="Presentation Content and Structure" id="{C00612B7-0601-42EB-B641-612B35901259}">
          <p14:sldIdLst>
            <p14:sldId id="260"/>
            <p14:sldId id="264"/>
            <p14:sldId id="265"/>
            <p14:sldId id="266"/>
            <p14:sldId id="267"/>
            <p14:sldId id="268"/>
            <p14:sldId id="277"/>
            <p14:sldId id="269"/>
            <p14:sldId id="270"/>
            <p14:sldId id="274"/>
            <p14:sldId id="271"/>
            <p14:sldId id="272"/>
            <p14:sldId id="278"/>
            <p14:sldId id="273"/>
            <p14:sldId id="279"/>
            <p14:sldId id="514"/>
            <p14:sldId id="5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01-16T21:18:21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8674 16022 836 0,'0'0'223'0,"0"0"-142"15,0 0-11-15,-156-36 17 16,73 43-4-16,-8 22 13 15,4 5-27-15,16 2-1 16,19-4-23-16,19-6-15 16,20-2-12-16,13 2-8 15,0-3-6-15,26 2 2 16,32-2-1-16,20-4 4 0,11 2-6 16,1 1 1-16,-11 6-4 15,-16-2 0-15,-14 5 1 16,-11 2 0-16,-14 1 0 15,-11 2-1-15,-11 4 1 16,-2 0 0-16,-12-4 5 16,-26 4-2-16,-12-4 1 15,-5-6-2-15,-10-10 0 16,1 1-1-16,1-15 1 16,7-3-2-16,10-3 0 15,13 0-2-15,12 0-24 16,10-13-29-16,11-18-80 15,0-9-52-15,36-6-30 16,-7 20-128-16,4 4-124 0</inkml:trace>
  <inkml:trace contextRef="#ctx0" brushRef="#br0" timeOffset="485.19">9032 15799 735 0,'0'0'115'0,"0"0"-26"16,0 0 1-16,0 0 11 15,0 0 7-15,0 0-34 16,0 0-8-16,18-20-23 0,-41 96 34 16,-3 23-13-16,-6 17-21 15,1 8 2-15,2 3-16 16,2-7-16-16,10 0-13 15,3-4 0-15,10-9 1 16,4-17-3-16,0-28 1 16,12-18-30-16,15-20-26 15,8-16-42-15,7-8-47 16,5-14-28-16,4-26-128 16,-4-8-11-16,-5-10 21 15,-9-1 178-15,-6 6 114 16,-11 5 167-16,-5 15-24 15,-7 7-44-15,-4 12 26 0,0 10-31 16,0 0-22 0,0 4 24-16,0 0-23 0,0 18-51 15,0 22 14-15,0 4 26 16,0 5-33-16,-4-3-13 16,2-11-5-16,0 1-4 15,2-15-6-15,0-7-1 16,0-8-3-16,2-6-45 15,21-2-82-15,-13-16-127 16,-1-3-253-16</inkml:trace>
  <inkml:trace contextRef="#ctx0" brushRef="#br0" timeOffset="667.63">9299 16333 798 0,'0'0'115'16,"0"0"-91"-16,0 0-24 0,0 0-18 0,0 0 18 16,0 0-2-16,78 5-29 15,-56 5-140-15,1-2-249 16</inkml:trace>
  <inkml:trace contextRef="#ctx0" brushRef="#br0" timeOffset="1083.6">9716 16512 257 0,'0'0'428'0,"0"0"-381"16,0 0-30-16,-109 121 16 15,67-73 25-15,6 2 16 16,14-1-11-16,12-9-52 16,10-12-8-16,0-6-3 15,19-13-1-15,20-9 1 16,13-9 12-16,10-27 30 15,-1-18-10-15,1-8-5 16,-2-14 5-16,-2-10-5 16,0-3 3-16,-5-4 9 15,-8-1-5-15,-9-5 5 16,-14 2 12-16,-7-1-18 0,-10 8-4 16,-5 15 30-16,0 25 0 15,0 16 2-15,0 20-4 16,0 9-5-16,0 5-20 15,-3 17-19-15,-12 33-10 16,-9 34 1-16,-3 23 3 16,6 9-4-16,6 0-2 15,7-3 0-15,3-19-2 16,5-10 0-16,0-12-33 16,0-10-126-16,22-14-62 15,9-11 19-15,-15-37-112 16,-5 0-242-16</inkml:trace>
  <inkml:trace contextRef="#ctx0" brushRef="#br0" timeOffset="1517.57">10160 16763 587 0,'0'0'133'0,"0"0"-43"16,0 0 4-16,156-20 63 15,-112-14-53-15,-1 2-32 16,-8-3-37-16,-10-2-17 16,-10 7-1-16,-13 4 5 15,-2 8 7-15,0 4 7 0,-6 6-13 16,-17 5-13-16,-1 3-7 16,-7 0 4-16,6 3-6 15,7 15 4-15,7 3-5 16,11-2-4-16,0 3 4 15,0 0 0-15,9 0 1 16,18-4-1-16,4 0 2 16,2-6-1-16,1-1 3 15,-5-7-2-15,-2-1 0 16,-7 2-1-16,-3-4 0 16,-3 3-1-16,-3-4-1 15,0 0 0-15,3 0 1 16,-6 0 4-16,1-13-2 15,-2-2-2-15,2-1-1 16,0 2-27-16,2-4-57 0,2 4-49 16,-8 6-146-16,-1 2-56 15</inkml:trace>
  <inkml:trace contextRef="#ctx0" brushRef="#br0" timeOffset="1983.24">10928 16401 566 0,'0'0'171'0,"0"0"-123"0,0 0-22 16,-147 36 72-16,120-18-1 15,14 4-31-15,13 0-36 16,0 4-16-16,0 3 6 15,11 0-3-15,5 3-3 0,-1 1 0 16,1 0 5 0,2 4 10-16,-5-6 10 0,-8 0 14 15,-5 1 20-15,0-2 2 16,-18-6 2-16,-14-3-22 16,1-8-34-16,4-3-13 15,6-6-6-15,5-4-2 16,9 0-66-16,7 0-132 15,0-4-350-15</inkml:trace>
  <inkml:trace contextRef="#ctx0" brushRef="#br0" timeOffset="2351.61">12040 16673 881 0,'0'0'127'16,"0"0"-97"-16,0 0 25 16,0 0 102-16,0 0-44 15,0 0-30-15,0 0-66 16,40-18-2-16,34 26 15 15,12-2-4-15,9-2-8 16,0 4 6-16,-3 3 0 0,-11-4 2 16,-14 3-14-16,-13-6-6 15,-17 5-4-15,-12-9-1 16,-11 0-1-16,-10 0-52 16,-4 0-34-16,0-4-16 15,0-18-48-15,0-1-44 16,0 9-93-16,0 3-141 15</inkml:trace>
  <inkml:trace contextRef="#ctx0" brushRef="#br0" timeOffset="2633.43">12641 16427 534 0,'0'0'136'0,"0"0"-97"16,0 0-36-16,0 0 33 15,0 0 43-15,0 0 45 16,130 50-28-16,-75-28-51 16,1 4-11-16,-2-2 11 15,-3 2 15-15,-5 4-5 16,-8-2-18-16,-15 2 0 16,-15 3 2-16,-8-3 5 15,0-2-10-15,-26 2-7 16,-10-2-14-16,0-10-7 15,5 0-6-15,10-6 0 16,7-2-17-16,5-6-102 16,9-4-90-16,0 0-168 0</inkml:trace>
  <inkml:trace contextRef="#ctx0" brushRef="#br0" timeOffset="3217.31">13933 16120 77 0,'0'0'724'0,"0"0"-682"0,-60 164-23 16,27-57 23-16,0 6 8 0,3-6-15 16,11-5-6-16,9-17-21 15,10-23-8-15,0-20-34 16,6-42-114-16,2 0-71 15</inkml:trace>
  <inkml:trace contextRef="#ctx0" brushRef="#br0" timeOffset="3466.96">13316 16098 784 0,'0'0'88'0,"0"0"-53"16,0 0 8 0,0 0 28-16,45-105 18 0,42 70-5 15,26-10-13 1,22-3-39-16,2-2-22 0,-2 6-6 16,-16 4-3-16,-20 10-2 15,-19 16-26-15,-22 14-67 16,-58 0-114-16,0 8-83 15</inkml:trace>
  <inkml:trace contextRef="#ctx0" brushRef="#br0" timeOffset="4533.6">14421 16485 604 0,'0'0'204'16,"0"0"-129"-16,0 0-31 15,0 0 74-15,0 0-28 16,0 0-18-16,-19 116-13 16,5-80-36-16,10-8-5 15,4-1 4-15,0-10-4 0,0-4-11 16,13-9-3-16,18-4 2 15,8 0 4-15,7-4 1 16,3-14-5-16,-2-3-2 16,-7 11-4-16,-11 2 0 15,-3 6 0-15,-5 2 0 16,-3 0-2-16,-1 0 1 16,1 14 1-16,-2-4-2 15,0 7 2-15,-8-12 0 16,-1-1 1-16,-2 1-1 15,-3-5 1-15,-2 0 0 16,0 0 3-16,2 0 4 16,-2 0 4-16,2-13 32 15,3-9-24-15,3-2-16 16,4-2-1-16,3-1 3 0,-2 4-6 16,8 5-2-16,1 7 0 15,3-4-28-15,4 15-59 16,-3 0-41-16,-2 0-40 15,1 4-44-15,-2 14 59 16,-2 0-17-16,2 1 20 16,-1-2 86-16,1 1 40 15,-1-5 26-15,0 0 52 16,-6-3 64-16,-3 2-24 16,-6-1-3-16,-3 1 13 15,-2-7-18-15,1 4-4 16,-3-9 20-16,0 0-20 15,0 0-7-15,0 4-9 0,0-4-23 16,0 0-3 0,0 0-4-16,0 1 1 15,0 2-7-15,0-2-11 0,0-1-6 16,0 0-7-16,0 0-4 16,0 0 2-16,0 0-1 15,0 4-1-15,0 1 6 16,0-5-4-16,0 4 4 15,0-1-3-15,0 0 2 16,0 0-3-16,0 2-2 16,0-5 3-16,0 0-2 15,0 0 3-15,0 0-2 0,0 0 5 16,0 0-2 0,0 0 1-16,0 0 0 0,0 0 7 15,0 0 13 1,0 0-4-16,0 0-8 0,0 0-9 15,0-5-1-15,0-4-4 16,0-4-1-16,5 4 0 16,1 0-1-16,3 4-1 15,5-3 0-15,1 4 0 16,5-2 3-16,-1 3-4 16,0 3-2-16,-1 0-10 15,-3 0-5-15,-4 13 6 16,5 4 0-16,-1 6-2 15,3-1-21-15,5-8-19 0,1-2-9 16,2-6-11-16,6-6-42 16,-1 0-101-16,-19 0-10 15,-4-6-241-15</inkml:trace>
  <inkml:trace contextRef="#ctx0" brushRef="#br0" timeOffset="5067.66">16033 15771 716 0,'0'0'134'16,"0"0"-94"-16,0 0-33 15,0 0 43-15,0 0 90 16,-18 125-58-16,0-31-32 15,3 12-18-15,-4 6-5 16,2 9-10-16,1-9-11 16,1 1-3-16,5-16 2 15,6-22-5-15,4-17-2 0,0-26-45 16,0-18-70 0,2-14-111-16,0 0-12 0,-2-14-315 15</inkml:trace>
  <inkml:trace contextRef="#ctx0" brushRef="#br0" timeOffset="5567.07">15859 16387 644 0,'0'0'134'0,"0"0"-70"16,0 0 25-16,0 0 23 16,123-39-61-16,-90 38-32 15,0 1-19-15,-4 0 0 16,-8 0-45-16,-6 0-111 16,-15 0-82-16,0 0-296 15</inkml:trace>
  <inkml:trace contextRef="#ctx0" brushRef="#br0" timeOffset="5900.41">15772 16623 399 0,'0'0'197'0,"0"0"-111"0,0 0-63 15,0 0 62-15,0 0 4 16,0 0 3-16,8 63-40 15,-8-40-27-15,-4-6-12 16,4 0-9-16,0-11-4 16,0 3-22-16,0-9-100 15,0 0-11-15,0 0-107 16</inkml:trace>
  <inkml:trace contextRef="#ctx0" brushRef="#br0" timeOffset="6101.15">15607 16401 481 0,'0'0'153'16,"0"0"-114"-16,0 0-39 15,0 0 1-15,0 0-1 16,0 0 0-16,0 0-28 15,111-14-319-15</inkml:trace>
  <inkml:trace contextRef="#ctx0" brushRef="#br0" timeOffset="6584.06">16231 16593 634 0,'0'0'85'0,"0"0"-71"0,0 0 41 16,0 0 58-16,0 0-23 16,0 0-38-16,-25 99-20 15,25-82-22-15,0 0-5 0,0 0-3 16,0-6-2 0,0-7 0-16,0-4-30 0,0 0-92 15,5 0-44-15,4-9-42 16</inkml:trace>
  <inkml:trace contextRef="#ctx0" brushRef="#br0" timeOffset="6766.98">16351 16433 417 0,'0'-10'280'0,"-4"5"-206"16,2 5-58-16,2 0-5 15,0 0-8-15,0 9-3 16,0 9-4-16,4 4-92 16,3-12-106-16,-1-2-152 15</inkml:trace>
  <inkml:trace contextRef="#ctx0" brushRef="#br0" timeOffset="7083.96">16588 16663 403 0,'0'0'111'0,"0"0"-41"16,0 0 41-16,0 0-9 16,0 0-29-16,0 0 7 15,19 63-18-15,-19-63-16 16,0 0 2-16,0 0 7 0,5-8-12 16,2-11-27-16,4-7-8 15,4 4-3-15,1 4 5 16,2 4-2-16,-1 6 1 15,4 2 4-15,1 6-1 16,6 0-6-16,4 6 3 16,-3 12-2-16,2 1 0 15,-2-2-3-15,0 1-3 16,2-2-1-16,2-2 2 16,6-5-2-16,7-8-50 15,-30-1-146-15,0 0-320 16</inkml:trace>
  <inkml:trace contextRef="#ctx0" brushRef="#br0" timeOffset="8217.2">20251 16288 456 0,'0'0'165'0,"0"0"-98"15,0 0-23-15,0 0 33 16,0 0 13-16,0 0 8 15,0 0-38-15,11-21-46 16,-11 56 13-16,0 19 38 16,0 8-29-16,0-3-17 15,0 3-5-15,8-8 1 16,11-1 2-16,2-7 4 16,6-16-11-16,2-12-5 0,-2-9 4 15,2-9-5 1,-2 0 3-16,2-26 4 0,2-24 4 15,0-12-3-15,-4-14 9 16,-8-4-2-16,-7-7-9 16,-8-14-6-16,-1-6-1 15,-3 3-2-15,0 7-1 16,2 17 1-16,-2 17-1 16,4 22-2-16,-2 15-11 15,6 22-38-15,3 4-51 0,-3 21-114 16,-4 6-57-1,1 5-187-15</inkml:trace>
  <inkml:trace contextRef="#ctx0" brushRef="#br0" timeOffset="8484.18">21014 16527 833 0,'0'0'188'0,"0"0"-157"15,0 0-18-15,0 0 38 16,-64 132 13-16,53-92-26 0,5-3-21 16,1-5-14-16,2-10-1 15,3-8-2-15,0-6-31 16,0-8-78-16,0 0-86 15,0-19 0-15,0-11-301 16</inkml:trace>
  <inkml:trace contextRef="#ctx0" brushRef="#br0" timeOffset="8634.67">20993 16290 463 0,'0'0'9'0,"0"0"-9"15,0 0-19 1,0 0 15-16,151 21-1 0,-127-11-38 16,-4-7-108-16</inkml:trace>
  <inkml:trace contextRef="#ctx0" brushRef="#br0" timeOffset="9034.79">21413 16423 179 0,'0'0'120'0,"0"0"-17"15,0 0 18-15,0 0 5 16,-6 106-34-16,-34-68-20 15,-5 10 10-15,1 0-5 16,6-2-2-16,13-9-22 16,15-7-22-16,10-8-12 15,0-12-14-15,10-6-2 0,26-4 14 16,8-8 15 0,12-34 10-16,4-16-21 0,2-21-7 15,-1-3-5 1,-6-12-1-16,-5-3-6 0,-6-7 10 15,-9-8 8-15,-3-2 9 16,-8-3-4-16,-5-3 6 16,-6 16-2-16,-7 24-5 15,-4 31 13-15,-2 24 21 16,0 19 16-16,0 6-54 16,0 13-20-16,-13 50-5 15,-18 35 5-15,-7 26 0 16,0 16 0-16,2 7-1 15,3-5 1-15,6-7-2 0,10-14 2 16,10-19-14-16,7-12-86 16,0-23 19-16,22-18-39 15,16-19-34-15,-18-30-191 16,3-12-88-16</inkml:trace>
  <inkml:trace contextRef="#ctx0" brushRef="#br0" timeOffset="9433.43">21855 16696 454 0,'0'0'138'0,"0"0"-48"16,0 0 19-16,0 0 25 0,0 0-26 16,0 0-64-1,0 0-16-15,65-85 3 0,-50 67-4 16,-1 0-6-16,-4-3-14 15,-5 10 2-15,-5 3 1 16,0-2 14-16,0 6-1 16,-3 4-8-16,-14-4-8 15,-1 4-5-15,-2 0 7 16,0 8-6-16,0 10-2 16,2 10 2-16,5 7-2 15,-3 10 0-15,7 3 2 16,7-4 0-16,2-3 4 0,0-9-5 15,8-6 5 1,24-12 9-16,10-8 6 0,7-6-7 16,9 0-6-16,6-10-9 15,1-16-2-15,3-7-66 16,-8-2-44-16,-7 0-64 16,-44 21-117-16,-7 4-64 15</inkml:trace>
  <inkml:trace contextRef="#ctx0" brushRef="#br0" timeOffset="9916.93">22468 16535 381 0,'0'0'116'0,"0"0"-43"16,0 0-2-16,0 0 20 0,0 0-15 15,0 0 4-15,-114 128 10 16,83-82-1-16,8-1-33 16,6-1 4-16,12-12 3 15,5-6-9-15,0-8-14 16,20-11-10-16,15-7 6 16,15 0 10-16,8-19-10 15,11-17-21-15,2-14-9 16,-11 0-4-16,-17 1 6 15,-26 5 19-15,-17 12 12 16,0-2-27-16,-22 15-12 16,-10 2-1-16,7 11-9 15,0 6-48-15,7 0-87 16,11 2-124-16,1 10-412 0</inkml:trace>
  <inkml:trace contextRef="#ctx0" brushRef="#br0" timeOffset="10451.7">23811 16686 128 0,'0'0'225'0,"0"0"-58"0,0 0-36 16,0 0-8-16,0 0-11 15,0 0 12-15,-27-53-17 0,25 53-12 16,2 0-17 0,0 0-11-16,0-8-17 0,22-2-15 15,38-7 2-15,30-6-3 16,16 4-14-16,2-2-12 15,-13 7-2-15,-22 5 0 16,-19 3 2-16,-20 6-1 16,-18 0-6-16,-14-2-1 15,-2 2-1-15,0 0-2 16,0 0-22-16,0 0-47 16,0 0-48-16,0 0-28 15,-2 0-176-15,-4 0-135 16</inkml:trace>
  <inkml:trace contextRef="#ctx0" brushRef="#br0" timeOffset="10717.08">24236 16311 558 0,'0'0'178'0,"0"0"-144"15,0 0-27-15,0 0 7 16,0 0 20-16,0 0 81 15,94 36-25-15,0-15-30 16,-3 2-24-16,-2 4 13 16,-11 2 3-16,-13 11 9 15,-16 8-7-15,-23 15-12 16,-23-2-3-16,-3 6 9 0,-32-9-21 16,-14-8-17-16,-3-14-10 15,7-10 0-15,5-4-111 16,29-22-136-16,3 0-249 15</inkml:trace>
  <inkml:trace contextRef="#ctx0" brushRef="#br0" timeOffset="16968.27">26404 15936 618 0,'0'0'167'16,"0"0"-119"-1,0 0-41-15,0 0 63 0,0 0 94 16,0 0-56-16,-4-23-61 15,-50 73-31-15,-13 24 12 16,-10 20 16-16,3 15-2 16,7-1-2-16,19-5-11 15,19-15-11-15,15-8-12 16,14-16-3-16,0-11-3 16,35-17 0-16,23-18 0 0,16-15 1 15,20-3 8 1,6-9-5-16,-2-21-4 0,-9-11-24 15,-16 1 0-15,-15 0 7 16,-17 0 7-16,-17 8 10 16,-13 6 1-16,-8 3 1 15,-3 10-1-15,0 3 8 16,0 8-4-16,-19 2 5 16,-14 0-1-16,-7 19-3 15,-5 18 0-15,1 3-4 16,11 0 3-16,6 0-5 15,12-4 4-15,5 1-3 16,10-15 1-16,0-8-2 16,4-6-4-16,28-8 4 15,1 0 0-15,1 0 12 0,-3-12-10 16,-5-13 4-16,-1 4-3 16,-7-9 1-16,-5 7 0 15,-3 2-3-15,-8 6 4 16,0 9 2-16,-2 4 2 15,0 2 1-15,0 0-3 16,0 0-6-16,0 0-1 16,0 0-12-16,0 12 11 15,2 6 1-15,5 0 1 16,3 5-1-16,2-10 0 16,1 1 0-16,3-1-1 15,4-3 1-15,0 2 1 16,0-8 0-16,-2 2 1 15,-2-2-2-15,-3 0 0 0,-2-4 2 16,-4 4-2-16,-3-4 2 16,-4 0-2-16,0 0 0 15,0 0 0-15,0 0 0 16,0 0 4-16,0 0 1 16,0 0 1-16,0 0-1 15,2 0 4-15,3-12-8 16,3-10-1-16,8-1-1 15,0 4 1-15,0-8 0 16,-1 13 3-16,1 2 0 16,-1 3-3-16,3 4 0 15,-3 5-1-15,1 0 0 16,-1 0 0-16,2 0 0 0,-5 18 1 16,0 0-2-16,-1 5 1 15,-2-1 2-15,0-4-2 16,4 0 0-16,3-4-35 15,2-6-34-15,2-4-66 16,3-4 19-16,0 0-25 16,2 0-69-16,-3-18 39 15,1-8 27-15,-6-1 99 16,-3-1 46-16,-3 2 16 16,-2 0 12-16,-2 8 30 15,-5 5 50-15,-2 2-9 16,0 7-3-16,0 4 29 0,0 0-39 15,0 0-46-15,0 0-25 16,0 22 3-16,0 10 9 16,-7 4-9-16,2 0 7 15,5 1-3-15,0-7-5 16,0-4-6-16,7-8 1 16,18-4-2-16,4-11 5 15,6-3-1-15,-1 0 9 16,4-15-7-16,-2-17-5 15,-3-12-2-15,-4-3 7 16,-12-4 8-16,-1 4-17 16,-11 2-1-16,-3 10-5 15,-2 3 2-15,0 10-1 0,0 4-2 16,0 10-29-16,0 4-18 16,0 4-14-16,4 0-88 15,12 0-159-15,-9 0 52 16,3 0-234-16</inkml:trace>
  <inkml:trace contextRef="#ctx0" brushRef="#br0" timeOffset="17634.03">27848 16451 365 0,'0'0'173'0,"0"0"-48"16,0 0-21-16,0 0 24 16,0 0 14-16,0 0-64 15,0 0-26-15,-31 66-1 16,4-40 5-16,5 2-12 15,6-1-18-15,5-2-7 0,5-2 7 16,6 4-11-16,0-4-2 16,0-6-8-16,9-4 4 15,17-8-4-15,8-5 4 16,3 0 1-16,3-8-4 16,-6-10-1-16,-8 0-4 15,-3 0 2-15,-7 4 1 16,-7-4-1-16,-5 4 3 15,-4 6 0-15,0-1 2 16,0 8 8-16,0 1 3 16,0 0-16-16,0 0-3 0,-11 18-4 15,-5 10 4-15,1 7 1 16,5-3-1-16,10-4-1 16,0-6-1-1,0-10 2-15,32-6 0 0,8-6 2 16,13 0-1-16,5-10-1 15,7-23-11-15,-3-1-3 16,-4-6 2-16,-4-4-6 16,-8 6 12-16,-9 5 6 15,-8 4 2-15,-14 10-2 16,-7 8 5-16,-2 1-5 16,-6 10 6-16,0 0 5 0,2 0-11 15,0 0-1-15,7 14-8 16,4 14 9-16,7 10 0 15,5 2 2-15,-1 6-2 16,5 2 3-16,-5-7-3 16,-3-1 2-16,-3-4 3 15,-10-9 7-15,-8 0-7 16,0-5 2-16,0-4 5 16,-26-4 9-16,-6-7 3 15,-3-2-10-15,2-5-5 16,1 0-4-16,10 0-3 15,9 0-2-15,13-5-43 16,0-12-72-16,19-10-115 16,2 19-110-16,6-11-71 15</inkml:trace>
  <inkml:trace contextRef="#ctx0" brushRef="#br0" timeOffset="17784.3">29005 16793 710 0,'0'0'356'0,"0"0"-145"0,0 0-40 0,0 0-12 15,0 0-24-15,0 0-53 16,85 33-48-16,-83-29-27 16,-2-4-7-16,2 0-10 15,0 0-95-15,-2 0-150 16,0 0-395-16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05-05T21:42:56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7116 16321 872 0,'0'0'242'15,"0"0"-170"-15,0 0 17 16,0 0 55-16,0 0-15 16,0 0-34-16,0 0-26 15,0 0 7-15,-15 110-16 16,7-64-24-16,4-2-14 15,4 0-4-15,0-3-12 16,0-1-4-16,0-9-2 16,0-4-2-16,0-5-45 0,0-5-74 15,-4 2-98 1,-1-19-70-16,1 1-194 0</inkml:trace>
  <inkml:trace contextRef="#ctx0" brushRef="#br0" timeOffset="781.97">6958 17120 732 0,'0'0'138'16,"0"0"-72"-16,85 111 60 16,-50-101-14-16,9-10 11 0,8 0-15 15,8-46-13-15,7-29-14 16,6-19-21-16,5-14-25 15,-4-8-11-15,-10-13 1 16,-8-5 10-16,-21 0-15 16,-16-9-10-16,-19 10-2 15,-5 12-2-15,-38 15 24 16,-21 33 16-16,-16 33 2 16,-13 22-14-16,-17 18-9 15,-3 0-2-15,-3 27 1 16,-2 30-11-16,0 34-13 15,4 17 0-15,18 19 0 16,18 21 0-16,27 0 0 16,24 2 0-16,21-1 0 0,6-15 0 15,10-18 0-15,35-22 0 16,16-19 0-16,14-21 0 16,12-22 0-16,11-20 0 15,-2-10 0-15,-9-2 0 16,-9 0 0-16,-13-14 0 15,-12 0 0-15,-9-4 0 16,-6 4 0-16,-7-3 0 16,-4 0 0-16,0 3 0 15,-7 0 0-15,-2 2 0 16,-7 6 0-16,-4 2 0 16,-3 0 0-16,-2 4 0 15,1-5 0-15,-1 5 0 0,-2 0 0 16,2 0 0-16,-2 0 0 15,0 0 0-15,0 0 0 16,0 0 0-16,2 0 0 16,-2 0 0-16,0 0 0 15,0 0 0-15,0 0 0 16,0 0 0-16,0 0 0 16,0 0 0-16,0 0 0 15,0 0 0-15,0 0 0 16,0 0 0-16,0 0 0 15,0 0 0-15,0 0 0 16,0 0 0-16,0 0 0 16,0 0 0-16,0 0 0 0,0 0 0 15,0 0 0 1,0 0 0-16,0 0 0 0,0 0 0 16,0 0 0-16,-2 0 0 15,-15 19-205-15,7-12-178 16,-3 4-429-16</inkml:trace>
  <inkml:trace contextRef="#ctx0" brushRef="#br0" timeOffset="2349.16">14363 17155 665 0,'0'0'266'0,"0"0"-119"0,0 0-82 15,0 0 28-15,0 0 50 16,146 22 20-16,-32-22-40 16,15-9-42-16,-3-8-41 15,-5 4-18-15,-12 4 13 16,-13 0-7-16,-14 4-15 16,-14-4 1-16,-11 1 1 15,-10 2-6-15,-9 2-9 0,-16 0 0 16,-11 4-1-1,-11 0-4-15,0 0-19 0,0 0-35 16,-25 0-31 0,-19 4-94-16,-20 14-77 0,26-4-159 15,-3-1-288-15</inkml:trace>
  <inkml:trace contextRef="#ctx0" brushRef="#br0" timeOffset="2698.29">14444 17526 863 0,'0'0'301'0,"0"0"-173"16,172 13-82-16,-55-13 57 16,13-9 17-16,-3-8-5 15,-4 3-23-15,-8 1-12 0,-5 0-17 16,-15 7-4-16,-6-2-11 15,-8 3-19-15,-12 0-29 16,-11 1 0-16,-12 4 0 16,-10 0 0-16,-14 0 0 15,-10 0 0-15,-6 0 0 16,-6 0 0-16,0 0 0 16,0 0 0-16,0 0 0 15,3 0 0-15,-3 0 0 16,2-3 0-16,-2-2 0 15,0 1 0-15,0-2-83 0,0-2-126 16,0 8-147-16,0 0-392 16</inkml:trace>
  <inkml:trace contextRef="#ctx0" brushRef="#br0" timeOffset="3781.94">18747 16411 149 0,'0'0'755'16,"0"0"-557"-16,0 0-152 0,0 0-33 16,0 0 19-1,0 0 30-15,108-50 19 0,-58 50-15 16,0 18-15-16,0 8-19 16,-5 6-9-16,-7 8 5 15,-12 4-4-15,-10 0 7 16,-12 6-3-16,-4-6-17 15,0-4-7-15,-33 1 0 16,-9-13-4-16,-8-3 0 16,-8-2-7-16,0-13 2 15,-1-2-3-15,5-5 8 16,11-3 0-16,12 0 4 16,14 0-2-16,8 0 4 0,9-3 4 15,0-5 8-15,15-6-1 16,35-5-12-16,12 2 7 15,9-1 13-15,4 0 4 16,-1 4-6-16,0 1-5 16,-6 4-3-16,-5 4-6 15,-7 2-5-15,-9 3-3 16,-14-4-1-16,-12-1-2 16,-11 5-26-16,-10 0-42 15,0 0-35-15,0 0-54 16,-8 0-33-16,-15 0-214 15</inkml:trace>
  <inkml:trace contextRef="#ctx0" brushRef="#br0" timeOffset="4665.29">18805 17212 737 0,'0'0'273'0,"150"29"-154"16,-51-35-56-16,8-34 53 16,7-22 26-16,2-13-17 15,-1-7-18-15,-1-13-25 16,-5-10-32-16,-13-8-28 16,-18-7-9-16,-29 4-4 15,-30 6-4-15,-19 1-1 0,-37 11-1 16,-36 10 1-16,-27 15-2 15,-19 29 6-15,-15 22-6 16,-14 22 4-16,-6 0-1 16,2 32 6-16,9 16 5 15,16 19 15-15,16 15 2 16,17 24-18-16,23 14 0 16,20 15 0-16,21 3-1 15,24-9-14-15,6-17 0 16,2-14 0-16,36-14 0 0,13-20 0 15,24-15 0 1,15-19 0-16,13-16 0 0,1-14 0 16,-4 0 0-16,-10 0 0 15,-12-14 0-15,-7-2 0 16,-9-3 0-16,-10 6 0 16,-8 4 0-16,-11 4 0 15,-6 1 0-15,-6-1 0 16,-1 5 0-16,-7-4 0 15,-4 4 0-15,-5 0 0 16,-4 0 0-16,0 0 0 16,0 0 0-16,0 0 0 15,0 0 0-15,0 0 0 16,0 0 0-16,0 0 0 16,3 0 0-16,-3 0 0 0,0 0 0 15,0 0 0-15,0 0 0 16,0 0 0-16,0 0 0 15,0 0 0-15,0 0 0 16,0 0 0-16,0 0 0 16,0 0 0-16,0 0 0 15,0 0 0-15,0 0 0 16,0 0 0-16,0 0 0 16,0 0 0-16,0 0 0 15,0 0 0-15,0 0 0 16,0 0 0-16,0 0 0 15,0 0 0-15,0 0 0 0,0 0 0 16,0 0 0-16,0 0 0 16,0 0 0-16,0 0 0 15,0 0 0-15,0 0 0 16,0 0 0-16,0 0 0 16,0 0 0-16,0 0 0 15,0 0-137-15,0 4-109 16,0 1-112-16,0 4-385 15</inkml:trace>
  <inkml:trace contextRef="#ctx0" brushRef="#br0" timeOffset="7916.31">26765 17256 629 0,'0'0'266'16,"0"0"-101"-16,0 0-88 16,0 0 20-16,0 0 9 0,0 0 29 15,0 0-13-15,183-65-33 16,-73 42-16-16,7 2-12 15,5 3-13-15,-10 9-13 16,-10 4-3-16,-12 5 0 16,-16 0-11-16,-14 3-12 15,-16 12-7-15,-8-1-2 16,-12 0-1-16,-3-2 0 16,-11-2-24-16,-7-2-30 15,-3-4-41-15,-5 6-58 16,-32-3-34-16,8-7-99 15,-7 5-252-15</inkml:trace>
  <inkml:trace contextRef="#ctx0" brushRef="#br0" timeOffset="8398.29">26883 17499 1028 0,'0'0'167'16,"125"9"-98"-16,-20-13 17 16,8-23 55-16,4 9-13 15,-13 1-20-15,-4 2-23 16,-7 11-20-16,-10 0-15 0,-4 4-12 16,-17 0-1-16,-9 0-2 15,-10 0-25-15,-12 0-10 16,-6 4 0-16,-6 4 0 15,-3-2 0-15,-5-1 0 16,-5-2 0-16,-4-3 0 16,2 4 0-16,-2-4 0 15,0 0 0-15,2 0 0 16,1 5 0-16,-3-5 0 16,0 1 0-16,0-1 0 15,-2 0 0-15,0 0 0 16,0 0 0-16,0 0 0 15,0 0 0-15,0 0 0 0,0 0 0 16,0 0 0-16,-4 0 0 16,-15 4-13-16,0 0-92 15,-8 6-59-15,-2-2-69 16,18 0-82-16,-3-4-257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05-05T21:43:29.1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25103 6472 560 0,'0'0'155'0,"0"0"-119"0,0 0-13 16,0 0 16-16,0 0 32 15,0 0-5-15,185-25-2 16,-96 22 2-16,25 0 7 16,32 1 0-16,37 2-21 15,41-4-4-15,30 0-8 16,18 0-8-16,17-1-17 15,14 5 10-15,11 0 13 16,14 0 6-16,6 7-4 16,-3 8-18-16,-18 8 2 15,-19 2-3-15,-29 4-8 16,-36 1-4-16,-21 3-9 0,-39-6-1 16,-31 1 1-16,-33-1 0 15,-33-8 0-15,-31-2 0 16,-22-10-3-16,-19-7-75 15,-6 0-44-15,-51 0-21 16,6-4-137-16,-16-4-110 16</inkml:trace>
  <inkml:trace contextRef="#ctx0" brushRef="#br0" timeOffset="465.4">25190 6663 532 0,'0'0'54'0,"0"0"-47"15,183-10 47-15,-43-7 89 16,38 3-11-16,40-1 13 16,52 0-18-16,44 2-20 15,25 1-41-15,22 4-26 0,-7 6-4 16,-2 2-12 0,-9 0 2-16,-24 0 24 0,-23 0 1 15,-30 0-22-15,-33 6 1 16,-32 4-1-16,-30 2-16 15,-36-2-7-15,-37 0 6 16,-32-4-5-16,-30-4-2 16,-25 0-5-16,-11-2 0 15,0 0 0-15,-9 0 0 16,-31 0-3-16,-18 0-74 16,-13 0-43-16,-12 2-32 15,-17 3-30-15,53-4-124 0,-11 1-92 16</inkml:trace>
  <inkml:trace contextRef="#ctx0" brushRef="#br0" timeOffset="898.95">26197 6997 574 0,'0'0'240'0,"0"0"-230"16,230 13-9-16,-41-13-1 0,41-1 55 15,30-5 158 1,35 0-55-16,23 1-48 0,16 3-23 16,3 0-36-16,-25 2-28 15,-30 0-11-15,-34 0-1 16,-32 0 15-16,-29 0 25 15,-24 9-4-15,-30-3-6 16,-22 1-12-16,-21-3-5 16,-26-2 2-16,-19-2 7 15,-22 0-8-15,-15 0 6 16,-6 0 0-16,-2 0 8 16,0 0-14-16,0 0-11 15,0 0-10-15,0 0-4 16,0 0-2-16,-8 0-42 0,-15 6-66 15,-14 12-81-15,10-8-96 16,-9 4-233-16</inkml:trace>
  <inkml:trace contextRef="#ctx0" brushRef="#br0" timeOffset="4248.8">29811 7409 661 0,'0'0'168'0,"0"0"-49"0,0 0-4 0,0 0-11 0,0 0-1 15,0 0-24-15,0 0-24 16,-44 2-15-16,-5 40 1 16,-14 11 3-16,-8 7-13 15,-7 4-6-15,-3-2 5 16,-1 0 0-16,8-6-10 16,12-6-4-16,11-7-1 15,16-14 4-15,8-4 0 16,11-10 2-16,9-5-7 0,5-4-5 15,2-6-1-15,0 3-1 16,42-3 4-16,21 0 6 16,26 0 13-16,16 0-12 15,-1-5-8-15,-1 0-7 16,-14-1-3-16,-15 3 5 16,-5 3 2-16,-7 0 4 15,-2 0-5-15,-9 0 4 16,-6 0-1-16,-14 0 3 15,-8 0 0-15,-12 0 4 16,-5 0-5-16,-6 0-2 16,0 0 0-16,0 0-4 15,0 0 4-15,0 0-4 16,0 0 0-16,0 0-5 0,0 0 3 16,0 0-3-16,0 0 0 15,0 0-1-15,0 0 2 16,0 3 0-16,0 1 0 15,0-4 0-15,0 2 1 16,0-1-1-16,0 2 0 16,0-2-1-16,0 1 1 15,0-2-1-15,0 0 2 16,0 0-2-16,0 0 0 16,0 0-5-16,0 0-18 15,0 0-27-15,-6 0-21 16,-5 0-30-16,-1 0-41 0,-1 0-44 15,7 0-96 1,0 0-168-16</inkml:trace>
  <inkml:trace contextRef="#ctx0" brushRef="#br0" timeOffset="5848.97">31083 7307 528 0,'0'0'188'16,"0"0"-100"-16,0 0-20 16,0 0 29-16,0 0-16 15,0 0-21-15,0 0-9 16,-42-56-7-16,38 56-17 16,-3 14-13-16,-5 18 12 0,-5 6 11 15,1-1-18 1,1-6-13-16,3-3 4 0,8-7 4 15,2-4 1-15,2-1-6 16,0-4-5-16,0 2 1 16,13-3 0-16,7-4 2 15,3 3-6-15,1 1 3 16,5 0-2-16,3 0 0 16,3 0-2-16,-2 2 1 15,-4 1-1-15,-2 4 0 16,-12 4 0-16,-4 2-1 0,-5 1 1 15,-6-2 3-15,0 2-1 16,-6-6 1-16,-20 1 1 16,-5-6 3-1,-7-4 4-15,-4-2 1 0,-6-4-5 16,-2-4-2-16,0 0-5 16,6-4-1-16,9-20-14 15,10-9-34-15,13-4-59 16,12-7-77-16,0 21-159 15,8 2-130-15</inkml:trace>
  <inkml:trace contextRef="#ctx0" brushRef="#br0" timeOffset="6033.4">31058 7242 669 0,'0'0'135'0,"0"0"-84"15,121-27-3-15,-47 16 72 16,1-1-20-16,-3 1-38 16,-5 2-48-16,-9 1-13 15,-3 7-2-15,-46 1-71 16,-4 0-284-16</inkml:trace>
  <inkml:trace contextRef="#ctx0" brushRef="#br0" timeOffset="6416.14">31779 7528 269 0,'0'0'423'0,"0"0"-286"15,-114 133-25-15,107-102 9 16,7-10-40-16,21-4-10 15,27-13-2-15,14-4-11 0,15-6-1 16,-2-28-2 0,3-10-12-16,-7-4-23 15,-15-2 1-15,-18 0 24 0,-22 3 4 16,-16 5-4-16,0 1-12 16,-23 4-11-16,-22 9-15 15,-10 7 2 1,-12 18-6-16,-4 3-1 0,-2 0-1 15,-1 16-2-15,5 14-2 16,4 8-61-16,7 8-54 16,7 8-60-16,42-32-60 15,5-1-255-15</inkml:trace>
  <inkml:trace contextRef="#ctx0" brushRef="#br0" timeOffset="6732.59">30950 8107 721 0,'0'0'211'16,"0"0"-167"-16,120-4-17 15,-4-14 105-15,18 0-11 16,6-2-56-16,-4 4 4 16,-11 4 1-16,-16 1-19 0,-15 6-11 15,-23 1-7 1,-15 4-10-16,-17 0-12 0,-12 0-5 16,-16 0-5-16,-9 0-1 15,-2 0-12-15,-19 0-49 16,-35 0-60-16,-24 0-59 15,31 0-164-15,-4 6-47 16</inkml:trace>
  <inkml:trace contextRef="#ctx0" brushRef="#br0" timeOffset="7082.57">30892 8262 617 0,'0'0'192'0,"0"0"-113"15,207 7 43-15,-65-10 40 16,5-10-45-16,-4 5-39 16,-9 1-2-16,-14 2 1 15,-12 1-1-15,-22 0-16 16,-14 4-15-16,-22 0-11 16,-13 0-10-16,-16 0-4 15,-11 0-2-15,-6 0 15 16,-4 0-3-16,0 0-6 15,0 0-3-15,0 0 0 16,0 0-4-16,0 0-8 16,0 0-7-16,0 0 0 0,0 0-4 15,-2 0 2 1,0 0-3-16,-1 0 1 0,-2 1-48 16,1 4-42-16,-7 3-42 15,-5 2-50-15,8-3-64 16,-5-3-209-16</inkml:trace>
  <inkml:trace contextRef="#ctx0" brushRef="#br0" timeOffset="15799.82">8190 8596 597 0,'0'0'94'16,"0"0"-92"-16,116 0-2 15,-36 0 2-15,23 10 1 16,12-3-3-16,13-2 5 16,5-1 12-16,5-2 4 15,3 0 5-15,-6 0-6 16,4 1 4-16,-2 3-5 0,2 0-7 15,-6 0-5 1,-6-1-4-16,-8-1-3 0,-12-2 0 16,-11 2 0-16,-12 0-4 15,-15 0-39-15,-20 0-38 16,-49-4-79-16,0 0-119 16</inkml:trace>
  <inkml:trace contextRef="#ctx0" brushRef="#br0" timeOffset="16748.86">8954 8782 265 0,'0'0'14'15,"0"0"-8"-15,148 33 17 16,-44-27 22-16,23-6 64 16,22 0 8-16,20 0-18 15,12 0-60-15,6 0-4 16,-4-8 22-16,-11-2-17 16,-21 4-3-16,-28 2 11 15,-25 2-8-15,-23 2-4 16,-13 0-7-16,-12 0 10 15,-13 0-12-15,-12 0-1 0,-9 0-5 16,-9 0 4 0,-5 0-4-16,-2 0 27 0,0 0 3 15,0 0-9-15,0 0-18 16,0 0-12-16,0 0-4 16,0 0-4-16,0 0 1 15,0 0-2-15,0 0-1 16,0 0-2-16,0 0 0 15,0 0 1-15,0 0 0 16,0 0-2-16,0 0 2 16,0 0-2-16,0 0 1 15,0 0 0-15,0 0-2 16,0 0 1-16,0 0 1 16,0 0 0-16,0 0 0 15,0 0 0-15,0 0 1 0,0 0-1 16,0 0 0-16,0 0 0 15,0 0 0-15,0 0 0 16,0 0 0-16,0 0 1 16,0 0 0-16,0 0-1 15,0 0 0-15,0 0 3 16,0 0-2-16,0 0 0 16,0 0 0-16,0 0 0 15,0 0-1-15,0 0 1 16,0 0-1-16,0 0 1 0,0 0 1 15,0 0 0-15,0 0 2 16,0 0-4-16,0 0 2 16,0 0-1-16,0 0-1 15,0 0 3-15,0 0-3 16,0 0 0 0,0 0 0-16,0 0 0 0,0 0-2 15,0 0 0-15,0 0 2 16,0 0-1-16,0 0-2 15,0 0-1-15,0 0 4 16,0 0-6-16,0 0 5 16,0 0-4-16,0 0-3 15,0 0-3-15,0 0-4 0,0 4 10 16,2-2-11 0,-2 2-8-16,2-2-5 0,-2 0 9 15,2 0 0-15,-2 0 5 16,0-2 1-16,0 2-1 15,0-2-36-15,0 2-49 16,0 0-59-16,0 0 20 16,0-2-116-16</inkml:trace>
  <inkml:trace contextRef="#ctx0" brushRef="#br0" timeOffset="19515.89">29963 6161 273 0,'0'0'85'16,"0"0"-42"-16,0 0 5 15,0 0-9-15,0 0 9 16,0 0 7-16,-29 75 10 15,42-61-3-15,13 0-27 16,10 0-4-16,9-4-12 16,7-4-6-16,10-6 21 15,11 0 12-15,16 0-6 16,11-24-3-16,14-10 4 16,7-8-8-16,-1-10-12 15,5-11-4-15,2-9 0 0,-9-12 6 16,-12-10 3-16,-18-6-1 15,-28-6-9-15,-27-3 0 16,-22 4-6-16,-11 0 8 16,-25 8 2-16,-30 9-10 15,-21 10 13-15,-20 6-12 16,-12 6-11-16,-13 11 0 16,-9 13 4-16,-1 12 2 15,-9 13 0-15,-3 9-5 16,-8 8 7-16,1 0 2 15,-1 3-4-15,4 25 0 16,2 13 3-16,0 14 15 16,5 15 2-16,8 17 9 0,14 17-24 15,20 10-5 1,18 3-2-16,14-5-3 0,12-10-1 16,18-7 1-16,18-5-1 15,18-6 0-15,0-3 1 16,31-5 11-16,17-7 1 15,14-8-11-15,9-13 0 16,12-10 5-16,15-10-3 16,10-8 3-16,0-3 1 15,-6-10-4-15,-9-1-3 16,-10-1-1-16,-5-3 1 16,-2 1 0-16,-7-3 2 0,-5 0 2 15,-8 0 5 1,-6 0-2-16,-11 0 3 0,-10 0 10 15,-9 0-8-15,-8 0-3 16,-6 0 4-16,-4 0 1 16,-2 0 8-16,0 0-1 15,0 0-2-15,0 0-4 16,0 0-3-16,0 0-3 16,0 0-1-16,0 0-1 15,0 0-5-15,0 0 4 16,0 0-6-16,0 0 3 15,0 0-4-15,0 0 1 16,0 0 0-16,0 0-1 0,0 0 2 16,0 0 1-1,0 0-1-15,0 0-2 0,0 0 0 16,0 0 2-16,0 0-2 16,0 0 0-16,0 0-2 15,0 0 2-15,0 0 0 16,0 0-1-16,0 0 3 15,0 0-2-15,0 0 1 16,0 0 0-16,0 0-1 16,0 0 2-16,0 0 0 15,0 0-2-15,0 0 1 16,0 0 0-16,0 0 3 16,0 0-3-16,0 0 3 15,0 0 0-15,0 0-1 0,0 0-1 16,0 0 3-16,0 0 0 15,0 0 2-15,0 0-2 16,0 0-3-16,0 0 2 16,0 0 3-16,0 0 1 15,0 0 1-15,0 0-2 16,0 0-1-16,0 0 0 16,0 0-1-16,0 0-4 15,0 0 0-15,0 0-1 16,0 0 0-16,0 0 0 15,0 0-1-15,0 0 1 16,0 0 0-16,0 0 0 16,0 0 0-16,0 0 0 15,0 0 1-15,0 0-1 16,0 0 0-16,0 0 0 0,0 0 0 16,0 0 0-16,0 0 0 15,0 0 1-15,0 0 0 16,0 0 0-16,0 0-1 15,0 0 1-15,0 0-1 16,0 0 0-16,0 0 1 16,0 0-1-16,0 0 1 15,0 0-1-15,0 0 1 16,0 0-1-16,0 0 2 16,0 0-1-16,0 0 1 0,0 0-1 15,0 0 0-15,0 0 0 16,9-10-1-16,5-3-1 15,6-4-2-15,-3 3-1 16,4 1 3-16,-2-2 0 16,-3 0 1-16,-1 4 0 15,-3-1 0-15,-3 2 0 16,-3 2 0-16,-1 4 0 16,-3 2 0-16,-2 2-1 15,0 0 1-15,0 0 0 16,0 0-1-16,0 0 0 15,0 0-1-15,0 0 2 16,0 0-2-16,0 0 0 16,0 0 1-16,0 0-1 15,0 0 2-15,0 0-3 0,0 0 3 16,0 0 0-16,0 0-1 16,0 0 1-16,0 0 0 15,0 0 0-15,0 0-2 16,0 0-8-16,0 0-23 15,0 0-19-15,0-6-61 16,0-2-12-16,0-2-44 16,-11-2-53-16,-9 6-106 15,11 4 113-15,2 2-175 16</inkml:trace>
  <inkml:trace contextRef="#ctx0" brushRef="#br0" timeOffset="22265.95">23379 7422 634 0,'0'0'81'0,"0"0"-31"16,0 0-39-16,0 0 11 0,0 0 20 15,0 0 33 1,0 0 7-16,0 0-22 0,6-17-24 16,-6 45-9-16,0 13 24 15,0 4 1-15,0 10-19 16,0 1-4-16,-2 6 13 16,-7 0 2-16,3 0-9 15,1-4-23-15,5-5-5 16,0-8-2-16,0-4 0 15,0-11 1-15,0-4 0 16,0-10 9-16,0-4-5 16,0-6-3-16,0-2-2 15,0-4-1-15,0 0 1 16,0 0 0-16,0 0 4 0,0 0-4 16,0 0 1-16,0 0-3 15,0 0 3-15,0 0-4 16,0 0 1-16,0 0 0 15,0 0-3-15,0 0-22 16,0-2-44-16,3-15-47 16,7-4-65-16,-3 9-139 15,-1 0-221-15</inkml:trace>
  <inkml:trace contextRef="#ctx0" brushRef="#br0" timeOffset="22783.9">24644 7506 730 0,'0'0'38'0,"0"0"-36"16,0 0-2-16,0 0 3 16,10 146 18-16,-10-98 15 15,-10 5 3-15,-5-2 14 16,3-1-37-16,1-1-8 0,3-9-4 15,3-7-2 1,2-12-2-16,3-10-5 0,0-4-51 16,0-7-22-1,0 0-32-15,0-4-87 0</inkml:trace>
  <inkml:trace contextRef="#ctx0" brushRef="#br0" timeOffset="23216.74">24535 7385 637 0,'0'0'77'0,"20"-114"-63"0,31 78-13 15,16 0 8 1,11 0 3-16,0 4 9 0,2 10 2 16,-9 7 9-16,-6 13 4 15,-13 2-13-15,-15 0-9 16,-12 25-9-16,-19 7 9 15,-6 10 19-15,-6 9 13 16,-36 8 2-16,-14 3-15 16,-8 0-15-16,-8-6-7 15,7-8 0-15,7-14 12 16,12-7 3-16,10-11-1 16,14-6 4-16,9-4-9 15,7 2-5-15,6 2-7 16,0 6-4-16,0 8 2 15,3 3 3-15,19 4 13 0,3-1 2 16,2 1-12-16,-3-3-3 16,0-2-2-16,-3-2-4 15,-5 3 1-15,-3 1 0 16,-5 1-2-16,0 1 0 16,-4-2 3-16,2-4-5 15,-1-8-2-15,8-6-68 16,9-10-126-16,-10 0-77 15,3-12-227-15</inkml:trace>
  <inkml:trace contextRef="#ctx0" brushRef="#br0" timeOffset="23883.13">25279 7770 795 0,'0'0'19'0,"0"0"-18"0,0 0-1 16,-122 68 13-16,91-42 68 16,10-2 16-16,8 1-37 15,11-6-26-15,2 2-17 16,0-7-8-16,15-5-2 16,10-6 0-16,2-3 6 15,6 0-5-15,-2-16 3 16,0-11-11-16,-6-1-2 0,-10 2-4 15,-10 2-2 1,-5 2-3-16,0 2 3 0,-9 3 7 16,-14 2 1-1,2-1 9-15,0 5 4 0,11 4 2 16,2 4 8-16,8 0 13 16,0-3-17-16,0 0-18 15,25 2 0-15,6 0 2 16,0 4-3-16,3 0 1 15,-5 0 1-15,-7 16 1 16,-4 5 3-16,-5 8 5 16,-8-1-3-16,1-2 5 0,-4-2 0 15,1-4-6 1,2-4-5-16,-1-3 2 0,3-5-2 16,5-5 0-16,2-3 2 15,9 0 2-15,6 0-5 16,2-18 1-16,3-1-2 15,-5-2-9-15,-6 5 3 16,-2 3-1-16,-7 2 3 16,-6 5 0-16,-3 4 2 15,-3 2 0-15,0 0-2 16,6 0-4-16,6 12 8 16,1 7 2-16,4-2 0 15,-2-1 3-15,-1-5-1 16,2-4 1-16,0-4-4 15,2-3 3-15,-1 0-4 0,8 0-4 16,0-10-69-16,4-10-147 16,-19 10-98-16,-5 3-51 15</inkml:trace>
  <inkml:trace contextRef="#ctx0" brushRef="#br0" timeOffset="24301.93">26231 7749 289 0,'0'0'414'0,"0"0"-323"0,0 0-65 16,0 0 28-16,0 0 30 16,0 0-25-16,-16-15-39 15,-11 30 35-15,5 0 9 16,2 3-13-16,4 0-22 16,5 2-11-16,2 1-3 0,1-8 1 15,5 0 1-15,0-8 1 16,3 0-5-16,0-5 1 15,0 0-2-15,0 0-4 16,0 0 7-16,6-5-7 16,13-14 10-16,4-4-11 15,-1 3-7-15,-4 3 2 16,-2 2 1-16,-6 5-2 16,-3 6-1-16,3 1 0 15,-2 3-5-15,3 0-4 16,5 0 6-16,1 0 2 15,-1 0 0-15,-1 9 1 16,4 1 0-16,-6 3 0 0,5-2 0 16,-3 1 0-16,1-1-1 15,1-2-34-15,4-2-35 16,3-7-80-16,8 0-84 16,-19 0-22-16,0 0-388 15</inkml:trace>
  <inkml:trace contextRef="#ctx0" brushRef="#br0" timeOffset="24782.86">26774 7690 572 0,'0'0'192'0,"0"0"-144"0,0 0-44 0,0 0 13 0,0 0 22 16,0 0 23-16,0 0-7 15,-82-57 1-15,55 76-15 16,0 11-12-1,7 4-21-15,7 3-5 0,7-2 0 16,6-3-1-16,0-5 7 16,2-7 6-16,22-10 14 15,2-9 18-15,8-1-23 16,6-6-3-16,2-28 6 16,3-16-8-16,0-8-9 15,-8-9-1-15,-3-4-3 16,-10-5-1-16,-1-9 5 15,-8 5-4-15,-3 0 10 0,-10 6-7 16,-2 5 6 0,0 13 7-16,-2 16 23 0,-12 17-10 15,5 17 42-15,1 6-28 16,-4 8-39-16,-10 47-7 16,-7 32-3-16,-2 25 6 15,0 16 1-15,8 4 4 16,5-5 1-16,5-15 5 15,4-18-16-15,7-20 2 16,2-18-2-16,0-15-1 16,0-13-1-16,0-11-41 15,0-9-58-15,0-8-119 16,0-1-121-16</inkml:trace>
  <inkml:trace contextRef="#ctx0" brushRef="#br0" timeOffset="25599.86">23515 7419 590 0,'0'0'170'0,"0"0"-133"15,0 0-10-15,0 0 44 16,0 0-5-16,0 0 4 15,-29-4 8-15,22 13-10 16,-4 2-1-16,0 7-12 16,-3 7 9-16,-3 8-12 15,-1 6-3-15,-5 3-23 0,1-1-12 16,0-4-8 0,-1-7-4-16,8-6-2 0,1-5-1 15,1-6-50-15,2-1-75 16,6-12-43-16,-1 0-172 15</inkml:trace>
  <inkml:trace contextRef="#ctx0" brushRef="#br0" timeOffset="25999.91">22982 8086 560 0,'0'0'172'0,"0"0"-120"0,0 0-27 16,0 0 40-16,0 0 28 16,0 0-21-16,143 40-6 15,-64-40 19-15,16-1-13 16,5-9-12-16,-4 0-10 15,-9 2-15-15,-14 4 6 16,-15-1-6-16,-14 5-16 16,-15 0-1-16,-11 0 7 15,-9 0-6-15,-7 0-3 16,-2 0-11-16,0 0 14 0,0 0 11 16,0 0-9-16,-2 0-9 15,-11 0-5-15,-5 0-7 16,5 0-19-16,3 0-51 15,4 0-44-15,1-6-76 16,3-1-201-16,0-5-185 16</inkml:trace>
  <inkml:trace contextRef="#ctx0" brushRef="#br0" timeOffset="26417.18">23383 7478 603 0,'0'0'123'0,"0"0"-105"16,0 0-3-16,0 0 68 16,0 0 40-16,0 0-28 0,4 50 8 15,-37-6-12-15,-7 2-36 16,0-4-14-16,-3-3 1 15,6-6-2-15,1-4-16 16,7-6-17-16,14-7-3 16,5-2-4-16,10-4-50 15,0 0-92-15,0-10-88 16,0 0-124-16</inkml:trace>
  <inkml:trace contextRef="#ctx0" brushRef="#br0" timeOffset="27232.93">23347 8360 647 0,'0'0'65'0,"221"-27"-55"0,-61 1 11 16,23-2 77-16,11 5 49 16,2 5-61-16,-18 5-49 15,-22 7-10-15,-22 5-2 16,-23 1 12-16,-23 0 6 15,-22 0-8-15,-17 0-7 16,-20 1-13-16,-13 4 0 16,-10-5-5-16,-6 1 0 15,0-1 67-15,0 0 9 16,-15 0-38-16,-16 0-36 16,-8 0-12-16,-7 0-1 0,-3 0-1 15,2 0-3-15,10 0-5 16,10 0 5-16,11 0-14 15,9 0-9-15,7 0 10 16,0 0 3-16,0 0-4 16,0 0 11-16,0 0 6 15,0 0 2-15,0 0 2 16,0 0-1-16,0 0 3 16,0 0-3-16,0 0 2 15,0 0-3-15,0 0 0 16,0 0-3-16,0 0-1 15,9 0-2-15,16 0-70 16,-12 0-81-16,3 0-323 16</inkml:trace>
  <inkml:trace contextRef="#ctx0" brushRef="#br0" timeOffset="55733.65">15547 10193 215 0,'0'0'570'0,"0"0"-529"16,133-3-31-16,-48 3-1 16,9-6 32-16,-1-2 25 15,3-4 4-15,-7 2-32 16,-4 0-9-16,-12 3-5 16,-12 4-7-16,-16 3-5 15,-17 0-6-15,-12 0-4 16,-12 0-2-16,-4 0-4 15,-8 0-12-15,-38 0-13 16,-22 0-83-16,-24 0-10 16,-14 0 16-16,-15 0 38 15,-1 4 1-15,1 4 56 0,17 0 11 16,19 2 20-16,25-6 19 16,27 0 33-16,17-4-7 15,13 3 2-15,3 3-18 16,19 0-13-16,43 0 46 15,27-5 30-15,22-1-44 16,12 0-33-16,-1 0-20 16,-12-4-1-16,-15-2 1 15,-19 0 0-15,-23 0-3 16,-19 2-6-16,-20 0-4 16,-14 0-1-16,-12 2 12 15,-44 0 9-15,-32 2-21 0,-28 0 0 16,-19 0-1-16,-7 6 0 15,11 4 3-15,30-1 7 16,41-3 45-16,38-5 18 16,22 7-36-16,36 3-33 15,37-1-2-15,32-5 6 16,18-5-2-16,8 0 0 16,0 0-6-16,-8-4 1 15,-13-10-2-15,-27 6-32 16,-20 2-75-16,-63 6-101 15,0 0-270-15</inkml:trace>
  <inkml:trace contextRef="#ctx0" brushRef="#br0" timeOffset="57966.61">22643 10997 948 0,'0'0'182'15,"0"0"-123"-15,0 0-29 16,0 0 6-16,0 0-1 16,0 0 13-16,0 0 24 15,-44 188-1-15,24-84-36 16,9-6-13-16,4-9-14 16,4-15-8-16,3-16 1 15,0-18-1-15,0-14 1 0,0-13 1 16,0-13 0-1,0 0 2-15,0-13 8 0,0-33 11 16,0-16-13-16,3-18-8 16,10-10 0-16,0-9 1 15,5-9 1-15,3 1 0 16,6 6 0-16,-4 10 0 16,4 17 5-16,0 14-2 15,2 13-4-15,2 16 5 16,1 9-4-16,1 10 0 15,0 8 1-15,-4 4 0 16,-2 0-5-16,-4 6 3 0,-8 22-2 16,-11 10 0-16,-4 14 2 15,-2 8-2-15,-34 5 3 16,-8-4-4-16,-9-7 3 16,-1-5-2-16,3-9 1 15,6-8 0-15,5-8-1 16,7-4 0-16,8-4-1 15,5-2 0-15,9-1 0 16,3-6 0-16,2 0 0 16,6 2-1-16,0 5 0 15,10 5 1-15,21 5 9 16,7-2-2-16,6 0 0 16,5-1-4-16,3-2 7 0,1-3 11 15,2-5 8 1,-3-2-3-16,-8-2-14 0,-7-3-5 15,-12 1-1-15,-6-1 11 16,-11 0-5-16,-3-3-7 16,-5 4 1-16,2-5-2 15,-2 2-1-15,0-2-1 16,0 0 0-16,0 0-2 16,0 0-2-16,0 0-42 15,0 0-51-15,7 0-74 16,-5 0-90-16,5 0-186 15</inkml:trace>
  <inkml:trace contextRef="#ctx0" brushRef="#br0" timeOffset="60317">23916 11209 474 0,'0'0'124'0,"0"0"-50"16,0 0-48-16,0 0 0 15,0 0 3-15,0 0 31 16,0 0 27-16,-60-10 7 16,58 10-9-16,2 0-19 15,0 0-22-15,0 0-17 16,0 0-4-16,0 0 4 15,0 0-5-15,0 0-6 16,0 0-8-16,13 0 5 0,13 0 17 16,8 0 1-16,6 2 0 15,5-2-13-15,1 0 1 16,1 0 1-16,0 0-5 16,-2 0-2-16,-6 0-4 15,-5 0 0-15,-5 0 0 16,-2 0 0-16,-7 0-3 15,-1 0 4-15,-2 0 0 16,-4 0 1-16,0 0-5 16,-2 0 5-16,0 0 2 0,3 0 5 15,-3 0-2-15,3 0-5 16,-4 0-1-16,-1 0-2 16,0 0 2-16,-4-2-6 15,-1 2-2-15,-2 0 0 16,1 0-1-16,1 0 1 15,0-2-2-15,1 2 0 16,2 0 0-16,-3 0 0 16,5 0 1-16,-3-2 1 15,1 2-2-15,3 0 1 16,-4 0 0-16,0 0 0 16,-1 0 0-16,1 0 0 15,0-2 0-15,-2 0-1 16,2 0 3-16,1 2-3 0,1 0 4 15,2-2 1-15,1 2 1 16,3-2-2-16,-3-1-2 16,-1 3 0-16,2 0-2 15,-5-1 0-15,-3 1 1 16,0 0-1-16,-4 0 0 16,2 0 0-16,-2 0-1 15,0 0 1-15,0 0 0 16,0 0 0-16,0 0 1 15,0 0 0-15,0 0 2 16,0 0-2-16,0 0-1 16,0 0-1-16,0 0-20 15,0 0-32-15,0 0-47 16,0 0-52-16,0 0-72 0,-2 0-160 16,-2 0-116-16</inkml:trace>
  <inkml:trace contextRef="#ctx0" brushRef="#br0" timeOffset="62200.28">25429 11003 556 0,'0'0'161'16,"0"0"-133"-16,0 0-22 15,0 0 30-15,0 0 36 16,0 0 54-16,0 0-11 16,2-6-46-16,-2 6-18 0,0 0-17 15,0 0-7 1,0 0 2-16,0 0 9 0,0 0-4 16,0 0-13-16,2 0-4 15,-2 0-2-15,0 0 4 16,0 0 4-16,2 0-1 15,-2 0-4-15,0 0-1 16,0 0-3-16,0 0 0 16,0 0 2-16,0 0-4 15,0 0 1-15,0 0-1 16,0 0 0-16,0 0-2 16,0 0-1-16,0 0 0 15,2 0 0-15,-2 0 3 16,0 0-5-16,0 0-2 15,0 0-1-15,0 0 2 0,0 0 0 16,0 0 0-16,3 0-2 16,-3-3 0-16,0 3 2 15,0 0-3-15,0 0 0 16,0 0 2-16,0 0 2 16,0 0 0-16,0 0 0 15,0 0 1-15,2 0-2 16,-2 0 0-16,0 0-2 15,0 0 3-15,0 0-4 16,0 3-2-16,0 21 0 0,0 6 1 16,0 1 2-1,-9 1-4-15,5-7 1 0,-1 1-1 16,2-4 4 0,1 0-4-16,2 0 0 0,-2-4 1 15,2 1 2-15,0-6-3 16,0-1 2-16,0-4-1 15,0 3 1-15,0-5 1 16,0-1-3-16,0 1 2 16,0-2-2-16,0-1 1 15,0-2-1-15,0-1 1 16,0 0 1-16,0 0-1 16,0 0 1-16,0 0-2 15,0 0 0-15,0 0 0 0,0 0 0 16,0 0 0-16,0 2 0 15,0-2 2-15,0 0-2 16,0 0 0-16,0 0 0 16,0 0 0-16,0 0 0 15,0 0 0-15,0 0 1 16,0 0-1-16,0 0 1 16,0 0-2-16,0 0 0 15,0 4 1-15,0 0 0 16,0 0 1-16,0 2-1 15,0-1 0-15,0 1 0 16,0-2 0-16,0 0-1 16,0 2 1-16,0-1 1 0,0 2-1 15,0 0 1-15,0 4-2 16,0-1 1-16,0 0-1 16,4 0 1-16,15-2 0 15,1-5 0-15,4-3 2 16,3 0 1-16,2-6-2 15,2-18-1-15,-2-5-7 16,0-6-1-16,-4 1-3 16,-5 1 7-16,-5 0 2 15,-3 7 1-15,-6 2 1 16,-1 6 0-16,-3 6-1 16,-2 4 0-16,0 6 0 15,0 2 0-15,0 0-2 0,0 0-2 16,4 10-7-16,-2 20 4 15,10 8 8-15,1-2 0 16,5-5-2-16,4-8 2 16,0-7-1-16,5-7 1 15,0-9 0-15,0 0 2 16,-1-15 4-16,1-18-1 16,-1-12-1-16,-1-10 4 15,-4-12-2-15,-8-9 1 16,-9-11 1-16,-4-4-5 15,0-8 1-15,-15 4-2 16,-10 8 4-16,5 18-3 0,2 23-1 16,4 20-1-16,8 14-1 15,2 6 0-15,4 6-8 16,0 0-58-16,0 38-120 16,10-11-62-16,2 2-268 15</inkml:trace>
  <inkml:trace contextRef="#ctx0" brushRef="#br0" timeOffset="62717.42">26551 11207 776 0,'0'0'176'0,"0"0"-76"0,0 0-70 15,0 0 13 1,0 0-17-16,0 0 58 0,141-26 14 16,-39 9-25-16,6-2-18 15,-6 5-19-15,-17 4-12 16,-23 7 0-16,-16 3-1 15,-19 0 14-15,-6 0-11 16,-13 0-5-16,-6 0-3 16,-2 0-7-16,0 0 0 15,0 0-2-15,-16 7 0 16,-7 3-9-16,0-2-8 16,5 0-49-16,9 0-49 0,9-8-116 15,0 3-274-15</inkml:trace>
  <inkml:trace contextRef="#ctx0" brushRef="#br0" timeOffset="63099.85">27895 10978 746 0,'0'0'149'0,"0"0"-103"0,0 0 10 15,0 0 28-15,0 0 1 16,0 0 5-16,-12 4-21 16,12 39 3-16,0 7-17 15,10 1-29-15,-1-2-18 16,-3-3-4-16,1-3-3 16,-2-11 2-16,1-9-3 15,-1-9-6-15,-3-11-59 0,2-3-50 16,0-7-46-16,-4-13-127 15,0-4-50-15</inkml:trace>
  <inkml:trace contextRef="#ctx0" brushRef="#br0" timeOffset="63384.9">27706 10806 712 0,'0'0'187'0,"0"0"-77"15,0 0-30-15,0 0-14 16,0 0-40-16,0 0 24 15,229-99 23-15,-96 99-34 16,-1 19 1-16,-11 17-3 16,-19 9-15-16,-24 10 4 0,-18 5 4 15,-27 2-7 1,-21 2 10-16,-12 2 0 0,-36-4-2 16,-36 3 6-16,-23-5-1 15,-14-8-3-15,-3-9-3 16,10-13-11-16,21-9-15 15,26-9 2-15,26-5-6 16,20-7-4-16,9 0-49 16,0 0-84-16,22-7-159 15,12-10-381-15</inkml:trace>
  <inkml:trace contextRef="#ctx0" brushRef="#br0" timeOffset="63883.58">29145 11126 792 0,'0'0'179'0,"0"0"-118"0,0 0 5 16,0 0 34-16,0 0 20 0,0 0-9 15,20-4-26-15,38 1 2 16,27-5-2-16,8 0-31 15,3-4-24-15,-7 2 4 16,-9-2-3-16,-6 0 2 16,-9 6-3-16,-13-1-10 15,-15 6-2-15,-18 1-5 16,-14 0 2-16,-5 0-2 16,0 0 8-16,-16 0-6 15,-21 0-11-15,-10 8-3 0,5 6 0 16,8-6-1-16,14 0-33 15,16-7-45-15,4 6-100 16,0-7-151-16,0 0-235 16</inkml:trace>
  <inkml:trace contextRef="#ctx0" brushRef="#br0" timeOffset="64650.95">30665 10968 856 0,'0'0'181'0,"0"0"-155"0,0 0-18 0,0 0 11 16,0 0 78-16,0 0-5 15,-12 139-11-15,12-93-29 16,0-6-2-16,0-7-9 16,0-8 7-16,0-8-9 0,0-12 4 15,0-3-12 1,0-2-1-16,0 0 13 0,2-11 15 15,8-24-23-15,3-7-29 16,3-6 2-16,3 0 4 16,6 0-3-1,4 2-4-15,4 7-1 0,5 7-1 16,-3 14-1-16,6 6-2 16,-1 12 2-16,0 0-2 15,-4 18 0-15,-5 18-1 16,-13 11 1-16,-10 0 0 15,-8 2 0-15,0-7 1 16,0-9-1-16,0-10 1 16,-2-7-1-16,2-9 2 0,0-7 0 15,0 0 6-15,0 0 13 16,0-7 13-16,0-25-3 16,14-12-28-16,22-9-1 15,8-1-1-15,3-3 1 16,-1 0 0-16,-3 5 0 15,-3 4 0-15,0 6 0 16,-4 12 0-16,-7 12-1 16,-5 10 1-16,-8 8-1 15,-3 0 0-15,-1 26 1 16,-4 16 4-16,1 8 6 16,-5 4-1-16,-4 1-4 15,3-1-1-15,-3-3-6 0,2-4 0 16,3-6 0-16,-1-2 0 15,5-9 0-15,2-5 0 16,3-4 0-16,-4-3 0 16,4-4-53-16,-5 3-56 15,-5-1-111-15,-4-14-113 16,0-1-228-16</inkml:trace>
  <inkml:trace contextRef="#ctx0" brushRef="#br0" timeOffset="72199.87">22699 12209 783 0,'0'0'91'15,"0"0"-73"-15,0 0-13 16,0 0 2-16,0 0 36 16,118-100 14-16,-71 88 6 15,0 4-20-15,-5 8-20 16,-4 0-5-16,-12 0-10 15,-7 23 0-15,-13 6 20 16,-6 10 12-16,0 5-9 16,0 2-10-16,-11-2-6 15,-5-4-7-15,3-7-6 16,-1-4 0-16,3 1-2 16,-1 1-18-16,-2 3-70 15,7-24-160-15,-1 0-91 0</inkml:trace>
  <inkml:trace contextRef="#ctx0" brushRef="#br0" timeOffset="72566.1">22922 12753 659 0,'0'0'140'15,"0"0"-87"-15,0 0 1 16,0 0 38-16,0 0-25 16,0 0 18-16,-13 86-41 15,-1-49-15-15,5-10-8 0,9-2 5 16,0-9 0-16,2-8 0 16,27-4 4-16,7-4-1 15,2 0 8-15,4-19-6 16,0-10-12-16,-1-1-3 15,-10-1-4-15,-13 5 4 16,-14 8 14-16,-4 4-1 16,-11 4 2-16,-27 6-17 15,-9 2-8-15,1 2-2 16,10 0-4-16,10 0 0 16,18 0-32-16,8 0-131 15,0 0-225-15</inkml:trace>
  <inkml:trace contextRef="#ctx0" brushRef="#br0" timeOffset="74199.28">30475 11965 288 0,'0'0'305'16,"0"0"-223"-16,0 0-47 15,0 0 51-15,0 0-49 16,0 0-11-16,0 0 17 16,74-84 45-16,-6 74 3 15,7 0-42-15,-2 4-12 0,-7 4-15 16,-12 2-2-16,-18 0 11 15,-20 0 15-15,-10 16-9 16,-6 10 5-16,0 5 5 16,-18 7-12-16,-13-1-17 15,0 1-8-15,2 1-5 16,0 2-5-16,7 4-3 16,-1 3-34-16,3-2-85 15,3 0-82-15,15-34-97 16,-4-4-15-16</inkml:trace>
  <inkml:trace contextRef="#ctx0" brushRef="#br0" timeOffset="74583.19">30667 12611 660 0,'0'0'92'16,"0"0"-32"-16,0 0 81 15,0 0-6-15,0 0-37 16,0 0-9-16,42 8-17 16,-65 14-31-16,-6 8-17 15,3 2 14-15,4-2-7 16,13-2-2-16,9-4 0 16,0-7-3-16,7-10 2 0,26-7 6 15,9 0 11-15,5-7-7 16,0-17-4-16,-12 2 0 15,-12 5 10-15,-15 5 6 16,-8 0-2-16,0 2-15 16,-8 2-22-16,-21 2-9 15,-7 4-2-15,-6 2-3 16,-7 0-3-16,0 6-54 16,4 15-57-16,7 4-81 15,32-17-193-15,-1 1-414 16</inkml:trace>
  <inkml:trace contextRef="#ctx0" brushRef="#br0" timeOffset="77049.86">22307 11351 535 0,'0'0'78'15,"0"0"55"-15,0 0-86 16,0 0 0-16,0 0 5 15,0 0 74-15,0 0-42 16,-127-45-26-16,67 45-4 0,-9 0-20 16,-4 0 6-16,-4 0-28 15,0 6 22-15,-4 1 2 16,3 2 5-16,5-5-21 16,8-4-4-16,14 0-4 15,11 0-8-15,13 0 1 16,12 0-3-16,7 0 1 15,8 0-3-15,0 0-5 16,0 0-67-16,0 0-48 16,0 0-40-16,0 15-16 15,8-9 14-15,-2 0-82 16</inkml:trace>
  <inkml:trace contextRef="#ctx0" brushRef="#br0" timeOffset="77833.1">20046 10964 448 0,'0'0'48'0,"0"0"42"0,0 0-33 15,0 0 5-15,0 0 7 16,0 0 41-16,60-86-8 16,-100 125-70-16,-14 16 14 15,-6 20 9-15,-2 10-17 16,4 2-4-16,10-5-13 15,19-10 4-15,19-13 3 16,10-9 3-16,8-8 1 16,35-10-8-16,15-8-5 15,13-14 0-15,8-10-13 16,2 0 3-16,0-22-5 16,-6-2 3-16,-8 4-7 15,-15 6-24-15,-17 7-74 0,-19 7-92 16,-16 0-88-16,-10 0-263 15</inkml:trace>
  <inkml:trace contextRef="#ctx0" brushRef="#br0" timeOffset="79849.83">21373 11191 198 0,'0'0'319'0,"-198"145"-169"16,116-87-79-16,13-2-28 15,17-5 10-15,21-2-10 16,18-3-17-16,13-3-15 16,2-6-1-16,42-9 9 0,21-4-11 15,18-13 3-15,12-10-11 16,3-1-9-16,-62 0-112 15,-9-1-165-15</inkml:trace>
  <inkml:trace contextRef="#ctx0" brushRef="#br0" timeOffset="85883.93">30783 12752 158 0,'0'0'25'15,"0"0"-25"-15,0 0-47 16,0 0-29-16,0 0 72 16,0 0 4-16,0 0 23 15,0 0-14-15,-56 4-5 16,50-8 18-16,0 1-22 15,4 1-51-15</inkml:trace>
  <inkml:trace contextRef="#ctx0" brushRef="#br0" timeOffset="86233.91">30783 12752 287 0,'-78'-27'53'15,"78"27"-30"-15,0-3 7 16,0 2 3-16,0-1-6 16,0 2-13-16,2 0 2 15,-2 0-3-15,0 0-4 16,0 0-7-16,0 0 6 0,0 0-2 15,0 0 4-15,0 0-8 16,0 0-1-16,0 0 0 16,0 0-1-16,0 0 2 15,0 0 0-15,0 0 1 16,0 0-2-16,0 0 2 16,0 0-1-16,2 0 0 15,-2 0-2-15,0 0 0 16,0 0-2-16,0 0-7 15,0 0-8-15,0 0-33 0,0 0-35 16,0 0-71 0</inkml:trace>
  <inkml:trace contextRef="#ctx0" brushRef="#br0" timeOffset="94217.29">21884 11159 437 0,'0'0'127'16,"0"-158"-53"-16,29 82-50 16,24-9 6-16,21-4 33 15,22 0-27-15,12 5-17 16,10 9 4-16,3 15 1 16,6 10-6-16,4 10-9 15,-1 11-5-15,-5 10-2 16,-19 15-1-16,-12 4 1 15,-18 23-2-15,-14 28 1 16,-11 21 17-16,-8 16-1 0,-8 14 0 16,-6 7 26-1,-9 5 12-15,-8 2-22 0,-12 1-10 16,0-3 10-16,-25-2-15 16,-17-8-15-16,-14-7 3 15,-15-11-4-15,-14-11 5 16,-20-17 2-16,-18-13 20 15,-14-10-1-15,-11-15-19 16,1-16 5-16,1-4-1 16,7-12 2-16,10-28-5 15,11-14-2-15,20-21 0 16,13-17 0-16,12-12 1 16,15-11-5-16,15 1-1 0,12 3-3 15,16 10 2 1,8 8 0-16,7 15-2 0,0 17-1 15,25 11 1-15,10 10 0 16,7 11 0-16,0 4 0 16,3 5-1-16,0 6 1 15,0 2 1-15,-1 6-1 16,-1 2 1-16,-6 4-2 16,-8 0 0-16,-4 0 1 15,-8 0-2-15,-3 0 2 16,-7 4-1-16,-3 5-1 15,-2-6 2-15,-2 0-1 16,0-2 0-16,0-1 0 16,0 2 1-16,0 1-1 15,0-2 1-15,0 4-2 0,0-1 2 16,0 5-4-16,0 3-43 16,0 1-62-16,21 7-40 15,-11-14-38-15,9 0-52 16</inkml:trace>
  <inkml:trace contextRef="#ctx0" brushRef="#br0" timeOffset="95533.94">30388 11121 378 0,'0'0'44'15,"-124"-77"-13"-15,85 48 22 0,10-5 30 16,12-3 15 0,15-4-8-16,2-4-25 0,19-6 9 15,33-7-15-15,16-9-5 16,17-9-22-16,21-2-10 16,4 1 4-16,15 7-11 15,25 8 9-15,19 10-2 16,21 11 3-16,14 15-8 15,-5 10-10-15,-16 14-3 16,-19 2-2-16,-25 12 5 16,-24 32 3-16,-14 17 2 15,-24 22 4-15,-12 22 1 16,-18 15-1-16,-20 7-3 16,-16 1-2-16,-11-6-10 15,-16-3 4-15,-37-4-1 0,-23-10 2 16,-18-5-3-16,-22-3 0 15,-15-7 0-15,-16-11-1 16,-11-15 1-16,-11-23-1 16,-12-13 4-16,-6-17-1 15,2-11 4-15,4-7-1 16,17-38-4-16,17-18 0 16,18-12 5-16,23-10 2 15,25-5 3-15,22-6-6 16,21-5-1-16,18-1-3 15,16 6-2-15,4 12 1 16,0 13 0-16,22 13 0 0,7 10-3 16,4 8 0-1,8 4 0-15,3 6 0 0,5 6 0 16,2 4-1-16,-4 7 1 16,-3 6-1-16,-5 2 1 15,-10 4 0-15,-7 1 0 16,-8 0 0-16,-10 0-1 15,-2 0 1-15,-2 0-1 16,0 0 1-16,0 0-2 16,0 0 2-16,0 0 0 15,0 0 1-15,0 0 0 16,0 0-1-16,0 0 0 16,0 0 0-16,0 0 0 0,0 0-1 15,0 0 1-15,2 0 0 16,2 4 0-16,3 5 0 15,3 1-4-15,2 3-54 16,7 1-50-16,-4 0-83 16,-13-11-120-16,-2 0-131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05-05T21:49:37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3729 9768 788 0,'0'0'90'0,"0"0"-33"16,0 0-5-16,0 0 19 16,0 0-7-16,0 0-7 15,11-6-27-15,-11 68-2 16,0 32 25-16,0 48 1 15,0 32-28-15,0 37 39 16,0 16 3-16,0-6-62 16,0-15 0-16,0-20 0 0,0-24-1 15,0-20 3-15,7-17-3 16,0-14-2-16,-1-11-1 16,-3-11-2-16,-3-14 0 15,0-11 0-15,0-11 2 16,0-13 1-16,0-14-2 15,0-9-1-15,0-15-24 16,-5-2-33-16,-8 0-35 16,-3-33-111-16,5 5-191 0,5-5 18 15</inkml:trace>
  <inkml:trace contextRef="#ctx0" brushRef="#br0" timeOffset="1017.73">3696 9878 681 0,'0'0'169'0,"0"0"-92"0,0 0-40 16,0 0 14-16,0 0-4 15,0 0-15-15,-2-16-16 16,46 13-8-16,20-2 37 16,17-3 6-16,12-2-33 15,21-7-2-15,26-5 6 0,21-6 26 16,10 1-12 0,-1 0-24-16,-12 5-9 0,-10 5-1 15,-13 6-2-15,1 1 0 16,2-4 1-16,7-2 34 15,6 0 0-15,3-2-25 16,-1 2-3-16,-7 2 4 16,-17 0-3-16,-15 5-7 15,-21 3 11-15,-17 5 3 16,-19 1-1-16,-20 0-4 16,-20 0 2-16,-10 0-6 15,-7 0 9-15,0 0 28 16,0 1-1-16,0 18-10 15,-22 5-7-15,-9 4-1 16,-2 4-9-16,-4 4 1 0,6 12 3 16,2 11-7-1,7 13-2-15,6 18-2 0,8 20 5 16,5 21 8-16,3 19 0 16,0 16-11-16,0 5-3 15,0-2-2-15,13-7 6 16,6-14-10-16,5-16 2 15,5-11-1-15,0-13 1 16,-3-8 15-16,-1-5 0 16,-5-5-7-16,-7-8-8 0,-3-14 0 15,-8-8-2 1,-2-10 1-16,0-6-1 0,-10-9 4 16,-11-11 1-16,-2-7-1 15,-6-4 3-15,-2-3-1 16,-9-4 6-1,-9-2-1-15,-9-1 0 0,-11 4-6 16,-14 1 1-16,-17 0-4 16,-16 0-3-16,-15-2 0 15,-12 1 0-15,-5-2 0 16,-2-3-7-16,-1-2 6 16,8 0 2-16,7 0-1 15,9-4 2-15,11-11 0 16,11 4 1-16,17 3-3 0,16 0 0 15,18 3-7-15,21 2-20 16,17-1-54 0,16-2-73-16,21 1-161 0,25-2-187 15</inkml:trace>
  <inkml:trace contextRef="#ctx0" brushRef="#br0" timeOffset="1783.41">9468 9850 439 0,'0'0'122'0,"0"0"-58"0,0 0-23 16,-35-107 23-16,33 101 20 15,2 6 31-15,0 0-29 16,0 0-38-16,0 10-20 16,0 40-1-16,0 43 44 15,0 47 19-15,-13 42-25 16,-10 35-2-16,-6 13-8 16,-2-5-30-16,-5-12-1 0,3-27-1 15,6-27 1 1,7-27-11-16,9-23-2 15,5-21-7-15,6-22-4 0,0-16 1 16,0-16-1-16,0-14-18 16,6-16-41-16,7-4-87 15,3-48-56-15,-7 4-139 16,-5-8-145-16</inkml:trace>
  <inkml:trace contextRef="#ctx0" brushRef="#br0" timeOffset="2600.32">9148 9768 478 0,'0'0'203'0,"0"0"-144"16,0 0-35-16,0 0 11 15,0 0 2-15,0 0-13 16,42-56 40-16,9 39 20 16,20-2-14-16,21-2-12 15,28-5-4-15,27-6-1 16,25-4-28-16,20-1-19 0,8-2-4 15,14 3-2 1,12 0 2-16,0 1 19 0,13-3 0 16,8 2-14-16,1-2-4 15,5 2-3-15,-7 0 0 16,-17 8 0-16,-20 6 0 16,-24 6 0-16,-21 4 1 15,-16 6 2-15,-18 0 0 16,-21 6 16-16,-20 0 5 15,-29 0-3-15,-22 6 8 16,-16 10-11-16,-11 7 7 16,-7 8 13-16,-4 15-2 0,0 16 11 15,0 24-8-15,-15 22-14 16,-7 23 10-16,-3 16 18 16,1 17-16-16,0 6-6 15,1 5-12 1,8 5-9-16,1-5-1 0,10-6 3 15,4-16-4-15,0-17-5 16,10-17-1-16,13-17-1 16,-5-9 0-16,-5-13 1 15,-6-9-2-15,-7-6 3 16,0-9-2-16,-13-6 3 16,-27-6-1-16,-20-3 6 15,-23-10-4-15,-21-1 1 16,-22-3-3-16,-23-3-3 0,-22 0 4 15,-21-4-3-15,-18-3 4 16,-10 0-1-16,-8-9 10 16,-7-1-5-16,0-7-2 15,4 0-7-15,5 0 0 16,12 0 0-16,8 0 6 16,15 0 1-16,23 0-5 15,23 0 2-15,30 0-2 16,30 0-2-16,27 0-20 15,29 0-64-15,29 0-89 16,6 0-122-16,35 0-221 16</inkml:trace>
  <inkml:trace contextRef="#ctx0" brushRef="#br0" timeOffset="3583.35">7132 14241 718 0,'0'0'145'0,"0"0"-49"0,0 0-55 16,0 0-12-16,-27 182 45 15,25-43-4-15,2 26 23 16,0 17-38-16,0 11-15 16,-2-5-7-16,-1-5-15 15,0-23-7-15,3-22-9 16,0-36-1-16,0-29 1 16,0-33-2-16,10-22-1 15,-3-18-56-15,-1 0-69 0,-2-50-83 16,-4 1-89-1,0-4-94-15</inkml:trace>
  <inkml:trace contextRef="#ctx0" brushRef="#br0" timeOffset="4250.59">6806 14299 776 0,'0'0'135'0,"0"0"-49"15,0 0-75-15,0 0 11 16,0 0 7-16,0 0 5 16,-29-96-10-16,87 96 11 15,36-4 50-15,37-14-32 16,32-4-25-16,22-10-7 0,15-2-10 16,6-7-2-16,-2 0-5 15,10-8-4-15,4-9 1 16,6 1-1-16,0 1 13 15,-16 6-5-15,-15 8-3 16,-16 11-2-16,-21 4 4 16,-19 13 5-16,-31 9 9 15,-31 5-5-15,-23 0 2 16,-23 14 2-16,-14 23 16 16,-7 26 13-16,-5 25 25 15,0 18-21-15,-3 25-23 16,2 7-2-16,2 10 2 0,0-2 5 15,3-6-5-15,-1 1-4 16,4-6-11-16,1-5 3 16,3-6-4-16,-1-19-3 15,-5-13-4-15,-3-12-4 16,-5-12 1-16,0-10-1 16,-13-9 3-16,-21-5-2 15,-13-12 4-15,-13 0 3 16,-18-6-1-16,-24-9 2 15,-18-4-6-15,-15-3 2 16,-14-1-1-16,-11-8 0 16,-11 2-6-16,-14 1 2 15,-14 6 1-15,3 3 3 0,-3 0-7 16,6 0 0 0,8 5 0-16,9-4 0 0,13 4 0 15,23 0 0-15,20-5 0 16,19-3 0-16,24-7 0 15,21 2 0-15,20-1-6 16,18 10-109-16,18 10-76 16,0 16-116-16,12-18-83 15,9 4-338-15</inkml:trace>
  <inkml:trace contextRef="#ctx0" brushRef="#br0" timeOffset="5983.8">3673 12297 528 0,'0'0'175'0,"0"0"-132"15,0 0-14-15,0 0 7 16,0 0 2-16,0 0 10 15,0 0-7-15,48 0 36 0,2 0-3 16,14 0-47 0,4 0-2-16,8 3-13 0,2-3 1 15,0 0 3-15,4 0-7 16,-4 0-7-16,-4 0 1 16,-12 0-2-16,-8 0 0 15,-14 0-1-15,-11 4 0 16,-12 0 0-16,-7 0-1 15,-6-2-9-15,-4 0-43 16,0 0-56-16,0 0-71 16,-2-2-28-16</inkml:trace>
  <inkml:trace contextRef="#ctx0" brushRef="#br0" timeOffset="10784.41">4093 10465 393 0,'0'0'149'0,"0"0"-75"16,0 0-15-16,0 0 29 15,0 0-28-15,0 0 19 16,0 0 9-16,0 0-30 16,0-44-33-16,0 62-16 15,0 34 3-15,0 20 52 0,0 9-12 16,0-7-46-16,0-14-1 16,2-16-2-16,6-15 11 15,4-12-6-15,-1-9-1 16,2-8-1-16,5 0 2 15,7-22 4-15,4-26-6 16,4-12-6-16,0-8-2 16,-6-1 2-16,-5 11 0 15,-10 8 0-15,-6 11 0 16,-4 8 0-16,-2 9 2 16,0 8-2-16,0 8 0 15,0 6 1-15,0 0-3 16,0 0-3-16,0 20-14 0,0 14 12 15,0 8 7-15,0 2 3 16,2-4-3-16,3-2 2 16,2-8-2-16,4-5-1 15,4-9 0-15,8-8-36 16,6-8-159-16,-15 0-40 16,-1-20-162-16</inkml:trace>
  <inkml:trace contextRef="#ctx0" brushRef="#br0" timeOffset="11101.18">4585 10345 629 0,'0'0'131'0,"0"0"-106"0,0 0-14 16,0 0 20-16,0 0 4 16,0 0 9-16,-96 81-27 15,96-56 41-15,20 0-24 16,11 0-4-16,3-1-18 15,0 1-7-15,-5 0-1 16,-8 0-3-16,-7-3 8 16,-10 0 16-16,-4 0 4 15,0-4 3-15,-11-1-5 16,-13 0-7-16,-3-5-3 16,2-4-10-16,3-3-4 15,2-5 0-15,4 0-3 16,5 0-19-16,7 0-61 15,2 0-96-15,2-5-88 0,0-1-188 16</inkml:trace>
  <inkml:trace contextRef="#ctx0" brushRef="#br0" timeOffset="12950.09">4992 10237 416 0,'0'0'150'0,"0"0"-97"0,0 0-31 16,0 0 25-16,0 0 27 15,0 0-15-15,0 0-24 16,9 0-9-16,-9 51 53 15,-17 18-7-15,-1 5-32 16,3 1-8-16,1-7-6 0,9-10-5 16,5-12-10-1,0-12-4-15,12-14 4 0,14-8-3 16,5-10-1-16,6-2 5 16,-4-3-3-16,-2-24-3 15,-2-3-1-15,-5-3-3 16,-8 6 1-16,-7 2-3 15,-9 6 1-15,0 2 0 16,0 9 1-16,-20 4-2 16,-11 4 0-16,-3 0-5 15,0 4-1-15,5 18 5 16,8 2-2-16,7 1 1 16,5-7-13-16,9-2-27 15,0-6-37-15,2-6-109 16,9-4 30-16,3 0-229 0</inkml:trace>
  <inkml:trace contextRef="#ctx0" brushRef="#br0" timeOffset="13184.55">5280 10353 610 0,'0'0'151'0,"0"0"-111"0,0 0-14 15,0 0 6-15,0 0 55 16,0 0 13-16,11 106-51 16,-11-59-17-16,0 0 3 0,-2 0-20 15,2-3-10 1,0-6-1-16,0-13-4 0,0-6-50 16,0-15-122-16,7-4-7 15,-3 0-184-15</inkml:trace>
  <inkml:trace contextRef="#ctx0" brushRef="#br0" timeOffset="13517.06">5431 10357 493 0,'0'0'109'15,"0"0"-97"-15,0 0 44 16,0 0 24-16,0 0-34 15,121 6-2-15,-101 16 2 16,-7 2-5-16,-9 6-7 0,-4 0-24 16,0 2-5-16,-11 2 3 15,-13-4-2-15,0-2 0 16,1-6 19-16,5-8 21 16,10-6-9-16,3-5 3 15,5-3-7-15,0 0-17 16,7 0-14-16,24 0 15 15,9-11 2-15,3-11-16 16,-6 2 2-16,-3 2-5 16,-3 0-2-16,-4 0-80 0,-23 13-132 15,-2 1-112-15</inkml:trace>
  <inkml:trace contextRef="#ctx0" brushRef="#br0" timeOffset="14334.23">5960 10424 646 0,'0'0'97'0,"0"0"-87"0,0 0 37 15,0 0 23-15,-31 122 5 16,26-90-5-16,2-3-5 15,3-4 0-15,0-7-26 16,0-6-10-16,0-8-17 16,0-4-7-16,0 0 1 15,0 0 2-15,10-26 20 16,7-5-11-16,2 0-9 16,-2 4 0-16,-3 5 0 15,-1 5-2-15,1 4 2 16,1 5-8-16,1 2 0 15,1 6-2-15,-3 0-4 0,-1 0 6 16,-5 0 0-16,0 10 6 16,-4 1-2-16,-2-4 3 15,1-1-3-15,-1-4 3 16,2-2-3-16,-2 0 4 16,3 0 0-16,-1 0 0 15,1-9-3-15,8-16 2 16,0 0-6-16,3-2 0 15,-1 5-2-15,-3 4 2 16,1 4-1-16,-3 7 0 16,-2 4-3-16,1 3-2 0,-1 0-3 15,6 5 4-15,1 22 4 16,2 5 3-16,-2 1-1 16,1-4 0-16,-6-2-2 15,2-5-8-15,-5-5-102 16,-7-17-174-16,0 0-228 15</inkml:trace>
  <inkml:trace contextRef="#ctx0" brushRef="#br0" timeOffset="15517.76">4716 10349 539 0,'0'0'84'0,"0"0"-48"16,0 0 2-16,0 0 6 16,0 0 0-16,0 0 2 15,0 0-2-15,-79 42 3 16,75-32-16-16,4 1-9 15,0-2-14-15,0 2 6 16,0 6-2-16,16-3 0 16,5-1-7-16,0 4 5 15,0-4-6-15,-3 0-3 0,-3 1 4 16,-1 0-5-16,-7-2 4 16,-3 4 16-16,-4-1 6 15,0 2 9-15,-2 4-4 16,-19 0-16-16,-3-2-9 15,0-3-2-15,-1-1-2 16,3-8-2-16,1-6-39 16,4-1-81-16,13 0-119 15,4-8-164-15</inkml:trace>
  <inkml:trace contextRef="#ctx0" brushRef="#br0" timeOffset="15717.52">4647 10331 468 0,'0'0'189'16,"0"0"-159"-16,0 0-25 16,0 0 64-16,0 0 7 15,38 124-1-15,-34-67-23 16,1-4-2-16,-3 1-10 16,1-7-23-16,-1-13-13 15,0-10-4-15,3-14-35 16,-1-10-114-16,-2 0-11 15,-2-14-90-15</inkml:trace>
  <inkml:trace contextRef="#ctx0" brushRef="#br0" timeOffset="15901.11">4743 10269 476 0,'0'0'185'16,"0"0"-105"-16,0 0-41 15,0 0-6-15,0 0-18 16,0 0 27-16,2 56 73 15,-2 20-60-15,0 14 5 16,0 9-21-16,0 5-14 16,0 2-22-16,0-3-3 15,0-12-5-15,0-10-150 16,0-67-97-16,0-10-141 16</inkml:trace>
  <inkml:trace contextRef="#ctx0" brushRef="#br0" timeOffset="19851.14">10453 10004 583 0,'0'0'112'0,"0"0"-90"0,0 0 20 16,0 0 42-16,0 0-5 15,0 0-53-15,0 0 11 16,-91 78 13-16,49-16 2 15,0 6-13-15,3 2 1 0,8-5-8 16,14-11-3 0,10-10-8-16,7-8-15 0,0-8 3 15,15-8-9-15,19-7 10 16,7-12-6-16,3-1 1 16,0 0-1-16,1-14-1 15,-7-6-3-15,-1-6-5 16,-3 0-73-16,-5 0-91 15,-24 14-61-15,-3 5-112 16</inkml:trace>
  <inkml:trace contextRef="#ctx0" brushRef="#br0" timeOffset="21316.76">10636 10282 127 0,'0'0'71'15,"0"0"-44"-15,0 0-15 16,0 0 0-16,0 0 8 16,0 0 4-16,0 0-7 15,0 0-9-15,0 0 0 16,0 0 5-16,0 0 0 15,0 0 11-15,0 0 14 16,0 0 10-16,0 0-7 16,0 0-8-16,0 0 1 0,0 0-4 15,0 0 1-15,0 0-6 16,0 0 0-16,0 0 4 16,0 0-1-16,0 0-2 15,0 0-5-15,0 0-7 16,0 0-9-16,0 17 12 15,0 5 17-15,0 2-9 16,0 0-8-16,0-2 5 16,-2-1 1-16,0-4-2 0,-1-5 20 15,1-4-6 1,0-4-9-16,2-4-17 16,0 0 0-16,0 0 14 0,0 0 15 15,0-4-2-15,0-20-33 16,0-4-1-16,0-4 4 15,0-4-1-15,0-5 5 16,2-4-3-16,12-4-3 16,-3-2 9-16,0 2 2 15,-2 6 7-15,0 8 2 16,-2 7-2-16,-3 10 7 16,-2 7-3-16,0 6-7 15,-2 5-9-15,0 0-5 16,2 0-5-16,4 0-5 15,0 14 5-15,5 24 0 0,-3 13 15 16,2 14-3 0,-6 3-10-16,-4 4 0 0,0-2-1 15,0-9-1-15,0-9 0 16,0-12-6-16,0-13-47 16,0-14-43-16,0-9-75 15,0-4-151-15,0 0-200 16</inkml:trace>
  <inkml:trace contextRef="#ctx0" brushRef="#br0" timeOffset="21853.62">10594 10345 445 0,'0'0'119'0,"0"0"-100"0,0 0 7 0,0 0 23 16,0 0-2-16,154-78-7 15,-110 54-21-15,3-4-12 16,-5-3-5-16,-3 0-2 16,-6-4-15-16,-4 4-2 15,-10 0 8-15,-2 7 9 16,-9 6 2-16,-4 8 13 16,-4 7 15-16,0 3 20 15,0 0 47-15,0 0-24 16,-4 19-46-16,-16 21-5 15,-6 17-5-15,-1 2 13 16,4 5-19-16,5-1-4 0,10-9-6 16,3-6 5-16,5-8-5 15,0-11 0-15,2-14-1 16,19-11-2-16,3-4-6 16,2-2-15-16,1-24-22 15,-4-7-45-15,-8 0-27 16,-5-1 40-16,-8 6 28 15,-2 6 23-15,0 6 9 16,-10 8 8-16,-7 5 9 16,-6 3 16-16,4 0 13 15,-1 0 2-15,6 0 5 16,5 0 8-16,7 3 6 0,2 0-28 16,0 4-11-16,0-1 8 15,16-4-4-15,10-2 0 16,3 0 1-1,4-10-4-15,-2-10-12 0,0-2-44 16,-21 12-77-16,-6 1-106 16</inkml:trace>
  <inkml:trace contextRef="#ctx0" brushRef="#br0" timeOffset="23201.44">11263 10078 382 0,'0'0'162'0,"0"0"-99"15,0 0-60-15,0 0-1 16,0 0 19-16,0 0 29 15,0 0 17-15,4 110-29 16,-4-67-20-16,0-3 2 16,0-8 4-16,0-4 13 15,0-8 27-15,0-3-12 16,0-9-12-16,0-2-22 16,0-1 14-16,0-3 2 15,0-2 3-15,0 0 11 16,0 0-8-16,0-4-8 15,0-22-24-15,0-12-8 16,0-12 0-16,0-6 0 16,17-3 1-16,6-1 0 0,2 7-1 15,4 6 0-15,-3 7-1 16,-1 12 1-16,-5 7-1 16,-4 13 0-16,-6 1-4 15,-1 7 3-15,-2 0-4 16,-2 0 0-16,-5 20 5 15,0 6 0-15,0 4 1 16,-8 2 2-16,-11-2-1 16,-4 0 0-16,-1-3-1 15,0-4 1-15,-1-2 0 0,5-8 0 16,5-3-1 0,7-4 1-16,2-4 0 0,6 0-1 15,-2-2 1-15,2 0-2 16,0 3 0-16,0 2 0 15,0 4-1-15,0 3 2 16,0 2 0-16,0-3 2 16,0 3 3-16,10 3-5 15,9-4 4-15,3 4 2 16,3-3 6-16,3-4-3 16,3 0 4-16,0-4-1 15,-6 1-3-15,-7 1-4 16,-5 1-1-16,-1-1 5 0,-6-2 4 15,1-2-4 1,-3 0-5-16,-2-1 0 0,1-2-3 16,-3 1 0-1,0-2 0-15,0 0 0 0,0 3-1 16,2-2-17-16,3 0-59 16,4 2-58-16,-7-3-170 15,0 0-25-15</inkml:trace>
  <inkml:trace contextRef="#ctx0" brushRef="#br0" timeOffset="24752.61">10643 11044 588 0,'0'0'172'0,"0"0"-122"0,0 0 6 0,0 0 44 15,0 0 0-15,0 0-15 16,0 0-14-16,0-10-27 15,0 10-20-15,0 0-2 16,0 0-1-16,0 0-1 0,0 0-11 16,0 14-1-1,0 14 19-15,0 7 2 0,-9 3-15 16,2-5-4-16,1 3-3 16,2-5-3-16,1-5-3 15,1-1 0-15,2-7 0 16,0-7-1-16,0-3-5 15,0-6-24-15,0 1-33 16,0-3-35-16,0 0-71 16,0-3-111-16,0-8 30 15</inkml:trace>
  <inkml:trace contextRef="#ctx0" brushRef="#br0" timeOffset="25118.37">10768 11069 564 0,'0'0'109'16,"0"0"-76"-16,0 0-13 16,0 0 22-16,0 0 40 15,0 0 20-15,-12 112-10 16,10-72-39-16,2-2-27 16,0-8 5-16,0-7 1 15,16-10-12-15,2-6 8 16,0-7 2-16,2 0-10 15,0-3 1-15,0-14 4 0,-5-8-10 16,-3 0-5-16,-8-6-5 16,-4-3 0-16,0 1-3 15,0-3 2-15,-18 9-2 16,-4 2 1-16,0 10-2 16,6 7 3-16,1 6-4 15,1 2 0-15,1 0-3 16,-6 25-4-16,4 8 6 15,4 1-2-15,6-1-30 16,5-4-64-16,0-3-84 16,0-20-86-16,5-6-177 15</inkml:trace>
  <inkml:trace contextRef="#ctx0" brushRef="#br0" timeOffset="25400.17">11039 11256 971 0,'0'0'184'0,"0"0"-112"0,0 0-30 0,0 0 57 16,0 0-23-16,0 0-33 0,5 0-38 15,-5 0-5 1,0 0-7-16,5 0-58 0,-1 0-101 16,-2 0-184-16,-2 0-191 15</inkml:trace>
  <inkml:trace contextRef="#ctx0" brushRef="#br0" timeOffset="25818.29">11039 11256 691 0,'152'-145'86'0,"-152"145"-60"15,0 0-7-15,0 0 32 0,0 0 18 16,0 0-13-16,0 0-33 15,0 0-11-15,0 4 44 16,0 6-31-16,0 0-9 16,2 0 3-16,5 0 21 15,0 4-5-15,1-2-8 16,1 2-7-16,3 0-1 16,-1-2-2-16,0 0-1 15,2 0 3-15,-2-1-4 16,-1-2 1-16,-4-1-4 15,1-2 1-15,-3 2-1 16,-4-2 12-16,0 2-2 0,0-2-5 16,0 1-6-16,0-3-4 15,-2-3 0-15,-9-1-7 16,-5 0-7-16,1 0-50 16,1-18-74-16,1-8-97 15,9 13-88-15,-1-4-126 16</inkml:trace>
  <inkml:trace contextRef="#ctx0" brushRef="#br0" timeOffset="25983.51">11222 11017 659 0,'0'0'114'0,"0"0"-62"15,0 0 26-15,130-59 21 16,-97 45-60-16,-2 2-29 15,-2 2-10-15,3 5-13 16,-28 5-218-16,-4 0-361 16</inkml:trace>
  <inkml:trace contextRef="#ctx0" brushRef="#br0" timeOffset="27133.61">11788 10890 438 0,'0'0'136'0,"0"0"-65"0,0 0-10 15,0 0-4-15,0 0-3 16,0 0 39-16,0 0 10 0,-6-26-28 15,1 26-33-15,2 0 10 16,-3 0-9-16,-3 0-10 16,-5 2-19-16,4 19-2 15,-1 2 1-15,1 1-1 16,8-1-4-16,2-5-4 16,0-9-3-16,0-3 0 15,0-6 3-15,16 0 3 16,13-3 7-16,9-26-6 15,4-4-5-15,3-5-2 16,-1 1 0-16,-1 5-1 16,-10 8 1-16,-11 8 0 0,-6 10-2 15,-10 6 1 1,-1 0-5-16,-5 28 5 0,0 23 34 16,-2 16 0-16,-27 8-13 15,-7-1-7-15,3 0 1 16,-1-6 1-16,10-4-7 15,7-9-6-15,9-11 0 16,8-10-3-16,0-10-4 16,0-12-75-16,20-8-64 15,-7-4-177-15,1-4-157 16</inkml:trace>
  <inkml:trace contextRef="#ctx0" brushRef="#br0" timeOffset="27417.23">12136 11287 443 0,'0'0'338'0,"0"0"-289"0,0 0-45 15,0 0 23-15,0 0 43 16,0 0 18-16,0 0-9 16,95 77 4-16,-61-91 17 15,-5-8-41-15,-11 1-11 16,-9 1-4-16,-9 1 16 15,0 4 12-15,-13 3 17 16,-24 10-61-16,-5 2-23 16,-2 0-5-16,9 4-4 15,2 17-6-15,12 7-84 16,17-17-72-16,1 1-173 16</inkml:trace>
  <inkml:trace contextRef="#ctx0" brushRef="#br0" timeOffset="29210.26">7517 14949 420 0,'0'0'0'0,"0"0"-84"15,0 0-231-15</inkml:trace>
  <inkml:trace contextRef="#ctx0" brushRef="#br0" timeOffset="29750.2">7766 14815 512 0,'0'0'166'0,"179"-71"-67"0,-79 39-54 15,5 0 7-15,10-2 57 0,3 4-13 16,-1 3-12 0,-13 8-22-16,-15 5-30 0,-17 10-8 15,-17 4-7-15,-14 0-11 16,-12 0-3-16,-12 0-2 15,-10 0-1-15,-4 6-21 16,-3 10-58-16,0 7-43 16,-21-6-92-16,-1-7-41 15</inkml:trace>
  <inkml:trace contextRef="#ctx0" brushRef="#br0" timeOffset="30200.3">8030 15462 174 0,'0'0'618'0,"0"0"-572"16,0 0-36-16,164-48 9 0,-70 17 61 16,8-4-3-16,3 7-14 15,-7 6-7-15,-4 4-14 16,-9 0-6-16,-8 4 5 15,-7 2-22-15,-13 2-10 16,-12 2-2-16,-14 3 1 16,-14 0-2-16,-7 5-3 15,-8 0 1-15,-2-3 3 16,0 3 8-16,0-1-15 16,-8 1-59-16,-13 0-89 15,1-5-113-15,11 5 74 16,1 0-133-16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05-05T21:51:22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13495 9204 625 0,'0'0'27'15,"145"0"-23"-15,-45 0 16 16,16-4 55-16,11-10-14 16,8 0 49-16,10 2-1 15,1 6-44-15,-4 6-20 16,-2 0-15-16,1 0-5 16,-5 2 0-16,-5 11-6 0,-9 2-15 15,-8 0 1-15,-11-2-3 16,-6-1-1-16,-7-4 0 15,-12-2-1-15,-11-4-2 16,-14-2-22-16,-13 0-53 16,-17 0-70-16,-23 0-53 15,-9-4-52-15</inkml:trace>
  <inkml:trace contextRef="#ctx0" brushRef="#br0" timeOffset="366.14">13709 9322 85 0,'0'0'705'0,"0"0"-623"15,0 0-78-15,116 6 1 16,15-6 30-16,25-8 28 15,20-2 31-15,18 0-9 16,17 3-20-16,20-2-3 16,4 1-32-16,10 0-10 15,-10-3 0-15,-17 0 6 16,-23 1-2-16,-27 2-12 0,-28 6-4 16,-24 0-7-16,-18 2 3 15,-15 0-3-15,-14 0 1 16,-20 0-2-16,-25 0-18 15,-24-2-61-15,-9-7-44 16,-33 3-103-16,-12 0-77 16</inkml:trace>
  <inkml:trace contextRef="#ctx0" brushRef="#br0" timeOffset="749.65">13767 9396 778 0,'0'0'108'0,"0"0"-99"16,0 0-7-16,229-11 57 16,-35-18 52-16,35 1-21 15,33 0-8-15,18 2 11 16,14 1-25-16,9 0-27 15,-18 1 3-15,-17 2-4 16,-36 4 7-16,-34 8-20 16,-34 9-8-16,-30 1-9 15,-25 0-2-15,-24 0 10 0,-18 2 20 16,-18 7 6 0,-13-6-27-16,-16 0-7 0,-9-1-3 15,-7-2 0-15,-4 0-5 16,0 0 5-16,0 0-1 15,0 0-6-15,0-5-51 16,-19-8-135-16,-22 3-93 16,16 10-70-16,-8 0 40 15</inkml:trace>
  <inkml:trace contextRef="#ctx0" brushRef="#br0" timeOffset="2452.14">3937 9033 585 0,'0'0'87'15,"0"0"23"-15,0 0-64 16,0 0-23-16,0 0-19 16,0 0 0-16,0 0 1 15,44-40 1-15,3 35-1 16,4 2 0-16,7 1-3 15,12 2 0-15,11 0 2 16,17-4-1-16,10 0 3 16,12 3 24-16,5-4 0 15,6 2-9-15,8 0-12 16,0 2 0-16,-2-2-2 0,-4 3-6 16,-4 0 2-16,-2 0-1 15,0 0 2-15,7 0-2 16,6 0 0-16,7-4 1 15,5-4-3-15,0 0 3 16,1 1-3-16,1 1 0 16,-2 5 0-16,-5 0 2 15,-1-4-1-15,-5 4-1 16,2-5 2-16,1-3-2 16,1 1 2-16,0 2-1 15,-7-1-1-15,-7 4-1 16,-8-1 1-16,-1-2-1 0,-6 2 1 15,-4-2 0 1,-7 2 1-16,-14-2-1 0,-13 0 2 16,-11 4 2-16,-13-1-2 15,-10 2 1-15,-9 1 1 16,-8 0-2-16,-4 0 0 16,-8 0-2-16,-1 0 0 15,-3 0-3-15,-1 0-51 16,4 0-69-16,-11 0-14 15,1 0-107-15</inkml:trace>
  <inkml:trace contextRef="#ctx0" brushRef="#br0" timeOffset="4583.64">12811 8185 392 0,'0'0'84'16,"0"0"-31"-16,20-124-3 16,9 87-15-16,7 1-10 15,-1 5 3-15,5 1 15 16,5 6-2-16,8-1-18 16,9 5-4-16,19 5 0 15,8 2 0-15,5 10-7 16,-3 3-6-16,-8 1 0 15,-6 34-1-15,-8 9-4 16,-7 12 7-16,-10 12 23 16,-14 14 0-16,-16 12-4 15,-17 11 1-15,-5 3-14 0,-3 2-6 16,-30-3-1-16,-9-3 0 16,-12-2-3-16,-4-4-2 15,-6-6 0-15,-3-15 0 16,-3-13 0-16,-1-16-1 15,-4-14 7-15,-6-10-4 16,6-11-3-16,-1-13 5 16,5 0-5-16,9-31 4 15,8-15-3-15,8-16 1 16,7-13-1-16,15-11 1 0,8-4-2 16,10 2 0-1,6 2 0-15,0 6-1 0,0 1 4 16,0 9-2-16,17 6 0 15,1 8-1-15,5 4 0 16,0 6 0-16,2 2 0 16,4 5-1-16,-2 3 0 15,0 5 0-15,-5 8 1 16,-2 5-1-16,-2 2 1 16,-5 6 0-16,-3 2-1 15,-4 4 2-15,-6 4-1 16,0-2 0-16,0 0 2 15,0 2-2-15,0-2 1 16,0 0 0-16,2 2-2 16,-2 0 1-16,0 0-1 0,0 0 2 15,0 0 0-15,0 0 2 16,0 0 0-16,0 0 3 16,0 0-3-16,0 0 3 15,0 0 0-15,0 0-2 16,0 0-1-16,0-2-1 15,0 2-1-15,0 0 0 16,0 0-2-16,0 0 1 16,0 0 0-16,0 0-1 15,0 0 0-15,0 0-2 16,0 0 0-16,0 0-4 16,0 0-1-16,0 0-9 0,0 0-30 15,0 0-63 1,2 0-22-16,1 0 55 0,-3 0-67 15,0 0-56-15</inkml:trace>
  <inkml:trace contextRef="#ctx0" brushRef="#br0" timeOffset="13366.54">14266 9021 627 0,'0'0'97'0,"0"0"-91"0,0 0-6 16,0 0 0-16,0 0 4 15,149 36 8-15,-84-46 13 16,6-21 4-16,1-9 1 16,-2-4 0-16,1-6-4 15,-3-7-14-15,-5-10-5 0,-13-9 3 16,-11-5 29-16,-18-4 3 16,-16 1-2-16,-5 3-8 15,-13 4 11-15,-29 2 17 16,-12 7-17-16,-4 8-15 15,-4 8 3-15,-3 12 19 16,3 11-35-16,-7 15-6 16,-3 14 0-16,1 0 6 15,-5 27-9-15,2 25-1 16,1 19-2-16,1 19-2 16,4 17 1-16,7 11 2 0,19 3 0 15,20-8-3 1,20-11-1-16,2-13 5 0,22-12 2 15,22-11 5-15,17-10-5 16,5-13-1-16,10-11-3 16,-5-13 6-16,-6-2-6 15,-9-7 2-15,-14-5-4 16,-6 1 0-16,-8-6 1 16,-5 0 1-16,-7 0 1 15,-5 0 2-15,-3 0 0 16,-3 0 1-16,-2 0 7 15,-3 0-2-15,2 0-2 16,-2 0-4-16,0 0 0 16,0 0-4-16,0 0 0 15,0 0 1-15,0 0-3 0,0 0 2 16,0 0-2 0,0 0 1-16,0 0 0 0,0 0 0 15,0 0-1-15,0 0 0 16,0 0 0-16,0 0-13 15,0 0-5-15,0-1-29 16,0-11-63-16,0 4-162 16,-7 0-283-16</inkml:trace>
  <inkml:trace contextRef="#ctx0" brushRef="#br0" timeOffset="27603.93">21336 9154 771 0,'0'0'163'0,"0"0"-107"0,0 0-47 16,0 0-3-16,0 0 18 15,0 0 50-15,0 0-15 16,171 15-16-16,-99-15 7 16,3 0-12-16,3 0-6 15,9 0-2-15,4 0-11 16,12-1-3-16,10-1-6 16,10-1 7-16,9 0 12 15,5-1 6-15,9-2-14 16,1 0-14-16,-1-2-1 15,-5 0-2-15,-6-1 0 0,-5 0 0 16,-7-1-2-16,-4 2 5 16,0 2 1-16,3-1-1 15,7 2 5-15,3-1 0 16,2-2-4-16,7-1 0 16,-2 4 4-16,7-3-4 15,-7 3 1-15,-4 1-5 16,-4 0-1-16,-6 4-3 15,-5 0 3-15,3 0-2 16,1 0 3-16,5 0-3 16,0 0 0-16,6 0 0 15,-2 0-2-15,0 0 0 0,4 0 1 16,-4 0 0-16,-4 0 2 16,-6 0-1-16,-7 0 2 15,-9 0-1-15,-7 0-1 16,-10 3 1-16,-1-3 0 15,-5 0 0-15,3 0 1 16,4 0-2-16,3 0 4 16,-1 0-2-16,-1 0 6 15,-5 0-1-15,-4 0 0 16,-8 0-4-16,-3 0 4 16,-8 0-2-16,-3 0 4 15,-9 0 2-15,0 0-2 16,-3 0 12-16,-5 0-7 0,-4 0-1 15,-3 0-4 1,-6 0-3-16,-5 0 0 0,-4 0 1 16,-1 1 6-16,-6 2 6 15,1-2-2-15,-5-1-8 16,-3 2-2-16,-2-2 0 16,-6 0 2-16,2 0-1 15,-2 0 4-15,0 0 10 16,0 0 0-16,0 0-1 15,0 0-6-15,0 0 3 16,0 0-6-16,0 0-13 16,0 0 0-16,0 0 0 15,0 0 0-15,0 0 0 16,0 0 0-16,0 0 0 0,0 0 0 16,0 0 0-1,0 0 0-15,0 0 0 0,0 0 0 16,0 0 0-16,0 0 0 15,0 0 0-15,0 0 0 16,0 3 0-16,0-3 0 16,0 0 0-16,0 0 0 15,0 0 0-15,0 0 0 16,0 0 0-16,0 0 0 16,0 0 0-16,0 0 0 15,0 0 0-15,0 0 0 16,0 0 0-16,0 0 0 0,0 0 0 15,0 0 0-15,-2 0 0 16,-2 0 0 0,0 0 0-16,2 0 0 0,-2 0 0 15,1 1 0-15,1 2 0 16,-2-2 0-16,2 2 0 16,0-2 0-16,0 2 0 15,-1-3 0-15,0 0 0 16,1 1 0-16,0 1 0 15,-2 1 0-15,1-2 0 16,1 2 0-16,0-3 0 0,2 2 0 16,-2-2 0-1,-2 0 0-15,2 0 0 0,-1 0 0 16,3 0 0-16,-2 0 0 16,-1 0 0-1,3 0 0-15,-2 0 0 0,0 1 0 16,0-1-14-16,-1 0-55 15,-3 0-49-15,-7-1-79 16,3-8-140-16,-7 2-237 16</inkml:trace>
  <inkml:trace contextRef="#ctx0" brushRef="#br0" timeOffset="32667.05">11664 12986 489 0,'0'0'129'16,"0"0"-55"-16,0 0-15 15,0 0-12-15,0 0 2 16,0 0-2-16,0 0-25 0,-8-8-21 16,8 8-1-16,0 0-1 15,-2 0-1-15,2 0 2 16,-2 0 1-16,2 0 1 15,0 0-2-15,0 0 1 16,0 0-1-16,0 0 1 16,0 0 0-16,0-2 0 15,0 2-1-15,0 0 0 16,0 0 0-16,0 0 0 16,0 0 0-16,0-2 1 15,0 2-2-15,0 0 2 16,0 0-3-16,0 0 4 15,0 0-2-15,0 0 0 0,0 0 0 16,0 0 0 0,0 0 0-16,0 0-11 0,0 0-39 15,0 0-3-15,0 0-17 16,0 0-17-16,0 2 19 16,0 4-108-16</inkml:trace>
  <inkml:trace contextRef="#ctx0" brushRef="#br0" timeOffset="34217.01">11280 17455 706 0,'0'0'137'0,"0"0"-48"15,0 0-79-15,0 0-7 16,0 0 19-16,0 0 33 16,-17 4-5-16,34-4-7 15,16-4 4-15,19-14 3 0,8-10-8 16,11-2 1-16,12-6-8 16,4-3-6-16,9-9 4 15,12 1-15-15,15-1-1 16,13-2 0-16,9-5 0 15,11-1-3-15,13-2-1 16,18-3 21-16,27-8 5 16,18-7-21-16,22-14-11 15,18 0-7-15,7-4 0 16,3 3 1-16,3 4 3 16,3 3 0-16,4-2 5 15,4-2-6-15,4-1-2 16,-3 0 3-16,4-5 7 0,11-5 2 15,14-4 0-15,11-3-8 16,12 1-4-16,4-9 2 16,9 6-1-16,5-3 5 15,3 0-7-15,-9 11-2 16,-5 3 2-16,-10 11 2 16,-2-4 3-16,-4 2-3 15,-13 1-2-15,-15 4 0 16,-11 6 2-16,-13-1 2 15,-9 1 5-15,-11 1-5 16,-20 2 3-16,-14 4-4 16,-22 5 5-16,-16 7 1 15,-9 4 5-15,-9 3 1 0,-16 2-1 16,-10-3-6-16,-18 4 6 16,-16 0-2-1,-9 2-2-15,-13 8 3 0,-9 5-3 16,-12 4 0-16,-7 4-1 15,-17 5-4-15,-12 5 4 16,-14 4-1-16,-9 5-2 16,-14 4 1-16,-2 0-1 15,0 2 4-15,0-2 2 16,0 2-2-16,0 0-2 16,0 0-3-16,0 0-4 0,0 0 1 15,0 0-2-15,0 0 1 16,0 0 0-16,0 0-2 15,0 0 2-15,0 0-2 16,0 0 1-16,0 0 0 16,0 0 0-16,0 0 1 15,0 0 0-15,0 0-1 16,0 0-2-16,0 0-18 16,0 0-13-16,0 0-32 15,0 0-33-15,0 0-56 16,0-10-52-16,0 4-110 15,0-5-134-15</inkml:trace>
  <inkml:trace contextRef="#ctx0" brushRef="#br0" timeOffset="34600.69">24749 12909 399 0,'0'0'400'0,"0"0"-301"16,-128 37-72-16,113-31 49 16,11-5 28-16,4-1-20 15,6 3-45-15,46-3-29 0,26 0 42 16,23 0 4-16,9-4-27 15,2-4-16-15,-10 8-7 16,-13 0 4-16,-8 3 21 16,-19 30 15-16,-11 13 13 15,-22 14-9-15,-25 16-1 16,-4 23 6-16,-42 15-7 16,-29 4-10-16,-18-6-20 15,-9-14-17-15,5-12-1 16,6-11-48-16,13-3-106 15,56-60-97-15,2-2-182 16</inkml:trace>
  <inkml:trace contextRef="#ctx0" brushRef="#br0" timeOffset="37149.44">12610 17168 336 0,'0'0'44'15,"0"0"-43"-15,0 0 0 16,0 0-1-16,0 0 12 0,0 0 48 16,0 0-5-16,5-7-27 15,-5 7-20-15,0 0-7 16,0 0 2-16,0 0 4 15,0 0 10-15,0 0 3 16,0 0 1-16,0 0-2 16,0 0 9-16,0 0 10 15,0 0-6-15,0 0-7 16,0 0-5-16,0 0-7 16,0 0 1-16,0 0-2 15,0 0-1-15,0 0 0 16,0 0-5-16,0 0-3 0,0 0 0 15,0 0-2-15,0 0 0 16,0 0 0-16,0 0-1 16,0 0-2-16,0 0-11 15,2 0-53-15,1 0-62 16,-1 0-116-16</inkml:trace>
  <inkml:trace contextRef="#ctx0" brushRef="#br0" timeOffset="39683.58">10763 15484 634 0,'0'0'117'0,"0"0"-86"16,0 0-24-16,0 0 54 16,0 114 74-16,0-33-28 15,0 15-39-15,-9 6-15 16,-2 7-16-16,-3 3-9 15,2-2-7-15,-5-6 7 16,2-1 1-16,2-6-5 16,2-8-5-16,4-17-7 15,5-18-7-15,2-18-5 16,0-13-3-16,0-11-27 0,0-12-48 16,0-8-54-1,0-20-109-15,0-11-48 0</inkml:trace>
  <inkml:trace contextRef="#ctx0" brushRef="#br0" timeOffset="40486.66">10492 15356 416 0,'0'0'155'0,"0"0"-82"16,0 0 35-16,0 0-26 16,0 0 1-16,189 58 45 15,-82-58-59-15,22 0-19 16,14-31-14-16,6-9-11 15,0 1-16-15,-9-2-5 16,-10 8 6-16,-21 2 5 16,-18 5 3-16,-14 7 4 15,-15 11 0-15,-20 3-6 16,-15 5 11-16,-14 0-1 16,-9 0 3-16,-4 0 12 0,0 0-2 15,0 31-13 1,0 19 8-16,2 19 11 0,3 23-20 15,4 11 0-15,0 17-7 16,-1 5 4-16,4-1-5 16,1-7-9-16,5-13-1 15,7-6-2-15,4-14 6 16,0-12 1-16,2-5-5 16,-7-13 1-16,-4-1-5 15,-7-14-1-15,-5 1 0 16,-8-8 3-16,0-1 0 15,0-4 3-15,-29-8-1 16,-16-2 2-16,-18 0-5 16,-16-3 2-16,-13 0-4 15,-9-6-1-15,-7 2 3 0,-6-2-3 16,-5-4 2-16,4 2-1 16,8-3-2-16,11-3 0 15,11 9 0-15,12-7 8 16,11 2 6-16,8 0-9 15,10-4 1-15,5 0-2 16,13 0-4-16,4 0 4 16,8 0-2-16,5 0 0 15,3 0-1-15,-1 0 1 16,7 0-2-16,-2 0-1 16,2 0-1-16,0 0-2 15,0 0 1-15,0 0-5 0,0 0-8 16,0 0-14-16,0 0-22 15,0 0-43-15,13 0-23 16,7 0-58-16,-9 0-89 16,-2 0-130-16</inkml:trace>
  <inkml:trace contextRef="#ctx0" brushRef="#br0" timeOffset="42649.48">11122 15741 367 0,'0'0'150'16,"0"0"-62"-16,0 0-24 15,0 0 10-15,0 0-7 16,0 0-33-16,0 0 5 15,2 118-13-15,-2-79-17 16,0-1-7-16,0-2-2 16,0-4-7-16,0-6-48 15,0-22-54-15,0-1-208 16</inkml:trace>
  <inkml:trace contextRef="#ctx0" brushRef="#br0" timeOffset="42816.85">10982 16142 350 0,'0'0'73'0,"0"0"54"16,0 0-21-16,0 0-27 16,140 4-34-16,-111-21-13 15,-2-2-23-15,-3-11-9 16,-19 20-74-16,-5-8-207 15</inkml:trace>
  <inkml:trace contextRef="#ctx0" brushRef="#br0" timeOffset="43018.91">10883 15869 360 0,'0'0'421'16,"0"0"-380"-16,0 0-39 15,0 0 3-15,0 0 73 16,0 0 27-16,159-115-56 16,-100 77-38-16,-3 9-11 15,-6 4-69-15,-42 22-131 16,-5 3-269-16</inkml:trace>
  <inkml:trace contextRef="#ctx0" brushRef="#br0" timeOffset="43516.78">11325 15919 415 0,'0'0'255'16,"0"0"-183"-16,0 0-42 0,0 0 32 15,-18 107 42-15,13-96 3 16,5 0-39-16,0-11-30 16,0 0-23-16,0 0-6 15,0 0 1-15,0 0 0 16,0 0-1-16,0-18 19 15,9-4-10-15,5-6-14 16,-1 6-1-16,-1 4-2 16,-4 5 1-16,-1 5-2 15,-1 2 0-15,-1 6-1 16,-3 0 0-16,3 0-2 16,-1 0 3-16,3 0 0 15,-1 18 1-15,3 5 13 0,1 4-8 16,-6 0-3-16,-2-1-2 15,-2-4 2-15,0-4-3 16,2-8 0-16,0-7-17 16,1 2-75-16,1-5-90 15,-2 0-90-15,3-5 4 16</inkml:trace>
  <inkml:trace contextRef="#ctx0" brushRef="#br0" timeOffset="44034.47">11606 15811 316 0,'0'0'196'0,"0"0"-105"0,0 0-38 0,0 0 46 16,0 0-12-16,0 0-30 15,-25-13-19-15,5 30-23 16,0 11 10-16,-2 8 20 16,-1 0 3-16,4 4-8 15,3-5-8-15,7-3-7 16,9-6-7-16,0-8-9 15,4-5-1-15,27-8 2 0,9-5-6 16,7 0 16 0,4-10-11-16,-4-16 1 15,-9 0-10-15,-5 3-21 0,-10 5-84 16,-23 14-66-16,0 4-69 16</inkml:trace>
  <inkml:trace contextRef="#ctx0" brushRef="#br0" timeOffset="44485.13">11249 16423 334 0,'0'0'195'0,"0"0"-123"0,0 0-16 0,0 0 28 16,0 0-15-16,0 0-17 16,2 81 20-16,-2-60-24 15,0 3-21-15,0-2-19 16,0-8-8-16,0-1-27 15,0-13-83-15,0 0-14 16,-7 0-252-16</inkml:trace>
  <inkml:trace contextRef="#ctx0" brushRef="#br0" timeOffset="44666.2">11064 16401 609 0,'0'0'50'15,"0"0"-49"1,0 0 45-16,0 0 51 0,0 0-13 16,158-58-8-16,-102 32-39 15,-2 2-32-15,-3 2-5 16,-11 5-99-16,-36 15-95 16,-4 2-312-16</inkml:trace>
  <inkml:trace contextRef="#ctx0" brushRef="#br0" timeOffset="45433.75">11566 16356 684 0,'0'0'97'0,"0"0"-69"15,0 0 14-15,0 0 60 16,0 0-8-16,-108 103-18 16,93-77-17-16,4 1-11 15,4 0-19-15,5-10-15 16,2-6-9-16,0-3-2 16,0-8-3-16,0 0 0 15,0 0 0-15,11 0 2 0,9-10 0 16,7-12 10-16,0 0-11 15,0 0-1-15,-8 4-6 16,-3 4 1-16,-7 6 4 16,-3 8 0-16,-4 0-1 15,-2 0 2-15,0 0-1 16,3 0 1-16,-1 0 0 16,0 8 7-16,3 6-3 15,-5-10-3-15,5 0-1 16,1 2 0-16,3-6 0 15,2 0 0-15,4 0-2 16,-1 0 2-16,-1 0-4 0,0 0 1 16,-3 0 0-16,-4 0 1 15,1 0 1-15,-3 0-5 16,-2 4 1-16,-2 3-13 16,0 4 3-16,0 1 13 15,0 2 2-15,-6-3 2 16,-1-4-2-16,3-3-5 15,4-4-25-15,0 0-30 16,0 0-48-16,0 0-58 16,0 0 92-16,9-17 37 15,9-2 3-15,-3 2 4 16,3 0 7-16,-5 3 23 16,3 6 1-16,-7-3 8 15,0 8 3-15,-5 3 9 0,-4 0 1 16,2 0 15-16,-2 0 5 15,0 0 12 1,0 0 15-16,3 0-8 0,1 3-21 16,5 8-15-16,0-3-4 15,7-2-11-15,6-6-6 16,6 0-4-16,13 0 0 16,-24-2-140-16,2-10-95 15</inkml:trace>
  <inkml:trace contextRef="#ctx0" brushRef="#br0" timeOffset="47283.03">14897 15793 533 0,'0'0'197'16,"0"0"-138"-16,0 0-43 15,2-112 8-15,2 52 44 16,0-9 26-16,-1-10-23 16,-3-8-7-16,0-12-17 15,0-6 9-15,0-16-38 0,0-1-9 16,0 12 6-16,0 14 13 15,0 15 10-15,0 15-6 16,0 14-12-16,0 11 14 16,0 14 25-16,-3 4-23 15,3 7-16-15,0 3-9 16,-2 4 4-16,2 7 11 16,0 1-5-16,0 1-9 15,0 0 0-15,0 0-3 16,0 0 0-16,-2 0-2 15,2 0 0-15,0 0 3 16,-2 0-5-16,2 0 4 16,0 0-1-16,-2 0-1 15,2 0 2-15,0 0-2 0,0 0-1 16,0 0-4-16,0 0-2 16,0 0-3-16,8-6-8 15,32-4 9-15,16-3 2 16,11-5 2-16,5-8-2 15,1 0 0-15,2-8-1 16,6-8 1-16,4-4-1 16,-2-2-5-16,-6 4 1 15,-13 6 2-15,-18 11 1 16,-17 11 2-16,-19 10 2 16,-5 2-2-16,-5 4 2 0,0 0 4 15,0 0-5 1,0 0-1-16,0 4-6 0,0 37 2 15,0 25 4-15,0 30 6 16,0 20 5-16,0 12 0 16,0 7 3-16,0 8-2 15,-2-11-3-15,-5-10-3 16,7-20-4-16,0-16 5 16,0-15-6-16,15-9 5 15,1-4 11-15,-5 0-4 16,-4-8-3-16,-7-2 0 15,0-7 10-15,0-10-9 0,0-4 2 16,0-9-2 0,0-6 1-16,-3-6-6 0,-1 2 2 15,4-8-2-15,-2 3 1 16,2-3-6-16,0 3 0 16,0-3-1-16,0 3 1 15,0-3-1-15,-2 5 1 16,2-5-2-16,-2 6 2 15,-3-2 0-15,-1 4 0 16,-6 0 3-16,-11 2 0 16,-12-1 1-16,-11 4-2 15,-12-5 0-15,-9 2 1 16,-3-3-3-16,-3-1-1 16,0 3 2-16,1-5-1 15,1-4 2-15,9 0-3 0,15 0 2 16,16 0-1-16,17 0-2 15,10 0 1-15,4 0-2 16,0 0-3-16,0 0-2 16,0 0-18-16,0 0-33 15,27-13-27-15,4 5-47 16,-16 3-98-16,-3 5-201 16</inkml:trace>
  <inkml:trace contextRef="#ctx0" brushRef="#br0" timeOffset="48418.77">15186 14664 313 0,'0'0'203'0,"0"0"-86"16,0 0-46-16,0 0 3 15,0 0 14-15,0 0 36 16,0 0-56-16,-2-14-36 16,-19 32 9-16,4 4-2 15,-3 0 4-15,2 9 3 16,5-2 3-16,2 6-9 16,4-8-27-16,4 0 1 15,3-5 5-15,0 0 2 0,0-9-3 16,21-4 4-16,10-7-5 15,4-2 4-15,4 0-5 16,-4-16-9-16,-3-4-2 16,-6-1-5-16,-4 1-19 15,-6 2-54-15,-3 5-28 16,-1 4-49-16,-12 9-93 16,0 0-81-16</inkml:trace>
  <inkml:trace contextRef="#ctx0" brushRef="#br0" timeOffset="49049.74">15171 15196 448 0,'0'0'140'0,"0"0"-57"0,0 0-2 15,0 0 5-15,0 0 16 16,0 0-53-16,-10-5-23 16,-7 23 10-16,1 3 20 15,5-3-5-15,2 0-13 16,4 0-15-16,3-4 11 15,2-4 3-15,0 2-11 16,0-6 0-16,7-2-16 16,21-4-4-16,11 0 10 15,7-1-7-15,8-24-7 16,-2-3-2-16,-8 0-93 16,-11 7-56-16,-33 20-133 15,0 1-112-15</inkml:trace>
  <inkml:trace contextRef="#ctx0" brushRef="#br0" timeOffset="49500.55">15451 15364 247 0,'0'0'468'15,"0"0"-358"-15,0 0-69 16,0 0 25-16,0 0 49 16,0 0-18-16,-11 76-37 15,6-50-23-15,1-2-26 0,4-6-5 16,0-5-4-16,0-5-2 15,0-7-8-15,-2-1-49 16,0 0-37-16,0 0-51 16,-1 0-34-16,-1-9-70 15</inkml:trace>
  <inkml:trace contextRef="#ctx0" brushRef="#br0" timeOffset="49649.53">15451 15364 448 0,'-147'36'244'16,"141"-36"-127"-16,6 0-70 15,0 0 9-15,0 0 1 16,13 0-5-16,36 0-7 0,26-4 36 16,19-26-30-16,4-2-34 15,-11 6-17-15,-23 4-43 16,-56 20-209-16,-8 2-243 16</inkml:trace>
  <inkml:trace contextRef="#ctx0" brushRef="#br0" timeOffset="51200.16">17931 15055 572 0,'0'0'225'0,"0"0"-135"16,0 0-71-16,0 0 56 16,0 0 30-16,0 0-1 15,-5-30-44-15,5-6-30 16,0-16 7-16,0-13-22 15,0-5 2-15,11-5-9 16,5-11-3-16,-3 1-1 16,-3-3 7-16,-8-3 2 15,-2-1 1-15,0 6 16 16,-4 2-18-16,-17 6 6 0,-1 7 16 16,2 15-8-1,-2 12-8-15,6 11 24 0,3 12 1 16,2 3-5-16,1 8-15 15,6 6-1-15,2 0-5 16,2 4-6-16,0 0-4 16,0 0-3-16,0 0-3 15,0-2-1-15,0 2 0 16,0-2 0-16,0 0-3 16,0-2 0-16,6-10 3 15,13 1 6-15,0-8-5 16,6-1-1-16,6-6 1 15,10-14 0-15,9-5-1 0,11 1 1 16,3 0-1 0,6 4 0-16,1 0 0 0,2 4 0 15,8 1 0-15,1 6 0 16,0 5 0-16,-3 3-1 16,-13 5-1-16,-10 6 0 15,-14 6 0-15,-11 2 2 16,-10 3-2-16,-8 1 1 15,-5 0-4-15,-2 0-1 16,-4 0 0-16,0 11 6 16,-2 33 11-16,0 19 3 15,0 17-2-15,0 17 3 0,0 6-3 16,0 18 4 0,-2 7 8-16,-19 2 3 0,6 0-13 15,-1-17-2-15,10-11-4 16,3-12 7-16,3-12-5 15,0-9-1-15,0-15-6 16,0-6 3-16,3-12-6 16,3 0 3-16,1-5-3 15,-3-5 2-15,1-7 0 16,-3-2-2-16,-2-3 0 16,0-10 0-16,0 0 3 15,0-4-2-15,0 0-1 16,0 0 3-16,0 0 4 0,0 0-3 15,0 0 3 1,0 6 0-16,-24-2 2 0,-19-1-9 16,-14 6 2-16,-15 1-1 15,-12 8 0-15,-6-7-1 16,8 2-2-16,19-7 2 16,21-6-6-16,20 0-31 15,20-2-67-15,2-22-122 16,0 3-156-16,10 4-309 15</inkml:trace>
  <inkml:trace contextRef="#ctx0" brushRef="#br0" timeOffset="52266.21">18053 15012 347 0,'0'0'298'0,"0"0"-221"16,0 0-39-16,0 0 12 15,0 0 22-15,0 0 2 16,0 0-42-16,-37-3-23 15,83-7 19-15,24-8 29 0,7-4-42 16,6-2-15-16,-6 2-4 16,-52 18-122-16,-9 0-143 15</inkml:trace>
  <inkml:trace contextRef="#ctx0" brushRef="#br0" timeOffset="54050.89">29339 7295 290 0,'0'0'730'0,"0"0"-691"0,0 0-38 16,-190 216 10 0,44-59 36-16,-29 13 8 0,-22 5-22 15,-33 9 14-15,-24 13-10 16,-29 13 20-16,-16 11-1 15,0-7 1-15,14-19-24 16,29-23-15-16,24-23-10 16,34-23-6-16,31-20 3 15,29-24-5-15,28-21-19 16,24-17-25-16,21-14-12 16,16-14-39-16,14-16-43 15,35-13-136-15,2-26-5 16</inkml:trace>
  <inkml:trace contextRef="#ctx0" brushRef="#br0" timeOffset="54817.23">25635 7407 1075 0,'0'0'101'15,"0"0"-101"-15,150 143 0 16,-36 3 20-16,37 16 16 16,38 9 24-16,36 3 23 15,34 5 3-15,18-7-11 16,18 3 1-16,6-11 0 16,-4-7-19-16,-16-13-25 0,-36-14-10 15,-41-19-12 1,-38-15-3-16,-42-16 4 0,-28-17 30 15,-29-18-25-15,-22-13-10 16,-19-12-2-16,-10-10 11 16,-12-4 4-16,-2-4-6 15,-2-2 10-15,0 0 21 16,0 0-5-16,0 0-39 16,0 0 0-16,0 0 0 15,0 0 0-15,0 0 0 16,0 0 0-16,0 0 0 15,0 0 0-15,0 0 0 0,0 0 0 16,0 0 0 0,0 0 0-16,0 0 0 0,0 0 0 15,0 0 0-15,0 0 0 16,0 0 0-16,0 0 0 16,0 0 0-16,0 0 0 15,0 0 0-15,0 0 0 16,0 0 0-16,0 0 0 15,0 0 0-15,0 0 0 16,0 0 0-16,0 0 0 16,0 0 0-16,0 0 0 15,0 0 0-15,0 0 0 16,0 0 0-16,0 0 0 16,0 0 0-16,0 0 0 0,0 0 0 15,0 0 0-15,0 0 0 16,0 0 0-16,0 0 0 15,0 0 0-15,0 0 0 16,0 0 0-16,0 0 0 16,0 0 0-16,0 0 0 15,0 0 0-15,0 0-70 16,0 0-85-16,0 0-53 16,0 0-51-16,-4 0-150 15,-5 0-122-15</inkml:trace>
  <inkml:trace contextRef="#ctx0" brushRef="#br0" timeOffset="57483.78">9792 10574 850 0,'0'0'200'0,"0"0"-111"0,0 0-76 15,0 0 2-15,143-11 45 16,-28-1 14-16,32 0 0 16,27 1-8-16,22 4-9 15,14 7-19-15,8 0 5 16,11 0 3-16,5 0-7 15,-5 0-4-15,-5 0-22 16,-28 3-3-16,-26-2 3 16,-35 5-7-16,-35 2-1 0,-35 0-5 15,-32-4 3-15,-28-2-3 16,-5-2 1-16,-54 0-1 16,-43 0-20-16,-46 0-92 15,-40 3-52-15,-33-2-11 16,-29 10-67-16,145-8-57 15,2 4-79-15</inkml:trace>
  <inkml:trace contextRef="#ctx0" brushRef="#br0" timeOffset="57766.25">9638 10764 680 0,'0'0'126'0,"0"0"-80"0,160 6-8 15,-15-6 56-15,30 0 6 16,23-10 3-16,20 0-13 16,16 3 0-16,11-2-5 15,18 1-3-15,17-2 0 16,17 0-6-16,4 3-42 16,-23 2-14-16,-30 5-6 15,-42 0-9-15,-32 0 1 16,-26 0-3-16,-24 7 0 15,-21 4-1-15,-25-5-2 16,-24-4-1-16,-28-2-2 16,-24 0-59-16,-2 0-92 15,-40-7-104-15,-18-6-222 0</inkml:trace>
  <inkml:trace contextRef="#ctx0" brushRef="#br0" timeOffset="58267.54">10206 10778 950 0,'0'0'108'0,"0"0"-90"15,176 0-15-15,0-18 75 0,36-2 33 16,19 2 4-16,26 3-6 15,14 4-34-15,17 1 25 16,8 2-25-16,-8-1-32 16,-19 3-11-16,-30 5-9 15,-34 1-4-15,-34 0-2 16,-32 0 10-16,-31 0-1 16,-27 0-7-16,-25 0-4 15,-23 4-1-15,-16-4-2 16,-9 2 1-16,-8-2 0 15,0 1 10-15,0-1-14 16,0 0-9-16,0 0 0 16,0 0 0-16,0 0 0 0,0 0 0 15,0 0 0 1,0 0 0-16,0 0 0 0,0 0 0 16,0 0 0-16,0 0 0 15,0 0 0-15,0 0 0 16,0 0 0-16,0 0 0 15,0 0 0-15,0 0 0 16,0 0 0-16,0 0 0 16,0 0 0-16,0 0-61 15,0 0-122-15,0 0-120 16,-16 0-331-16</inkml:trace>
  <inkml:trace contextRef="#ctx0" brushRef="#br0" timeOffset="59333.65">11949 6368 595 0,'0'0'176'16,"0"0"-106"-16,0 0 23 16,0 0 28-16,0 0-62 15,118 0-7-15,31 0 28 0,34 0 5 16,17 0-10-16,8 0-3 15,6 10-22-15,4-2-4 16,-2-2-3-16,2-4-7 16,-8-2-11-16,-23 0-7 15,-25 0 0-15,-35 0-10 16,-33 0-3-16,-36 0-4 16,-29 0-1-16,-23 0-1 15,-6 0-26-15,-50 0-41 16,-46-5-119-16,-47 1-46 15,56 4-68-15,-11 0 51 16</inkml:trace>
  <inkml:trace contextRef="#ctx0" brushRef="#br0" timeOffset="60366.27">12136 6431 564 0,'-121'5'207'0,"121"-2"-114"16,31-3-42-16,52 3 22 15,42-1 36-15,40 1-6 16,31-2 6-16,11 1 2 16,0 1-27-16,-4-2-22 15,-13-1-1-15,-8 0-19 16,-11 0-2-16,-13 0-2 16,-17 0 5-16,-23 0-14 0,-28 0-9 15,-28 0-7 1,-24 3 0-16,-18-1 2 0,-13 2-7 15,-7-2-1-15,0-2 3 16,0 2 11-16,0-1-1 16,0-1-8-16,0 0-3 15,0 0-3-15,0 0 0 16,0 0-3-16,0 0 1 16,0 0-3-16,2 0 1 15,-2 0-2-15,0 0 0 16,0 0 0-16,0 0 0 15,0 0-1-15,0 0 3 16,0 0-2-16,0 0 1 16,0 0 0-16,0 0-1 15,0 0 0-15,0 0 0 0,0 0 0 16,0 0-1-16,0 0 1 16,0 0 0-16,0 0 2 15,0 0-2-15,0 0 0 16,0 0 0-16,0 0 0 15,0 0-1-15,0 0 2 16,0 0-1-16,0 0 0 16,0 3 1-16,0-3-1 15,0 0 1-15,0 0-2 16,0 1 1-16,0-1 0 16,0 0 0-16,0 0 0 15,0 0 0-15,0 0 1 0,0 0-3 16,0 0 3-16,0 0-2 15,0 0 1-15,0 0-1 16,0 0 1-16,0 0 1 16,0 0-1-16,0 0 0 15,0 0 0-15,0 0 0 16,0 0-1-16,0 0 2 16,0 0-2-16,0 0 1 15,0 0-1-15,0 0 1 16,0 0-1-16,0 0 0 15,0 0 1-15,0 0 0 16,0 0 1-16,0 0-1 16,0 0 0-16,0 0 0 15,0 0 2-15,0 0-4 16,0 0 3-16,0 0-1 0,0 0 0 16,0 0 1-16,0 0-1 15,0 0 1-15,0 0-1 16,0 0 0-16,0 0 0 15,0 0 0-15,0 0 0 16,0 0-1-16,0 0 2 16,0 0-2-16,0 0 1 15,0 0-2-15,0 0 1 16,0 0-4-16,0 0-2 16,0 0-4-16,0 0 0 0,0 0 0 15,0 0-1 1,0 0-3-16,0 0-11 0,0 0-15 15,0 0-17-15,0 0-35 16,-2 0-23-16,-5 0-83 16,-7 0-269-16</inkml:trace>
  <inkml:trace contextRef="#ctx0" brushRef="#br0" timeOffset="61954.53">14488 3717 605 0,'0'0'183'0,"0"0"-134"15,212 36 24-15,-54-36 38 16,39 0-25-16,30 0-23 16,24 0-33-16,-6 0-4 15,-15 0-6-15,-30 0-11 0,-36 7-5 16,-33 10-3 0,-25 4 4-16,-25-3-5 0,-27 4-45 15,-54-16-175-15,-29-4-187 16</inkml:trace>
  <inkml:trace contextRef="#ctx0" brushRef="#br0" timeOffset="62283.63">14858 3876 748 0,'0'0'32'15,"0"0"-4"-15,250 10 102 16,-65-10-3-16,22 0-6 0,5 0-36 16,-5 0-12-16,-18 2 7 15,-24 10-13-15,-26 2-13 16,-25-2-6-16,-21-2 1 16,-16 0-1-16,-14-2-10 15,-12-3-14-15,-15-1 6 16,-14-3 1-16,-9 1-3 15,-10-2 1-15,-3 0 0 16,0 0-8-16,0 0-12 16,0 0 0-16,0 0-6 15,0 0-3-15,0 0-9 16,0 10-80-16,0-4-141 0,-11 4-407 16</inkml:trace>
  <inkml:trace contextRef="#ctx0" brushRef="#br0" timeOffset="70934.02">17309 12341 585 0,'0'0'56'0,"0"0"-37"16,0 0 2-16,0 0 3 16,0 0 3-16,0 0 22 15,0 0 18-15,183-79 28 16,-69 70-4-16,26 3-51 0,22 3-1 16,19-1-11-1,20 3-9-15,21-4-1 0,15 1 2 16,17-2 15-1,2 0 0-15,-13 2-15 0,-18 4-4 16,-31 0-9-16,-27 0-1 16,-25 0-6-16,-21 6 3 15,-28 2-3-15,-28 0-3 16,-32-4-33-16,-33 3-49 16,-15-1-70-16,-39-3 24 15,-14-3-144-15</inkml:trace>
  <inkml:trace contextRef="#ctx0" brushRef="#br0" timeOffset="71450.16">17299 12406 619 0,'0'0'94'15,"0"0"-72"-15,0 0-19 16,218-8 39-16,-54-7 16 16,21-6 48-16,11 3-22 15,7 2-16-15,13 2-3 16,0 4 2-16,17 0 2 16,-9 6-24-16,-16 4-12 0,-23 0-3 15,-34 0-6-15,-28 0-4 16,-30 1-4-16,-22 5 5 15,-19 1 5-15,-21-1-10 16,-11-2 6-16,-9-2-14 16,-9 0 9-16,-2-2 6 15,0 0 14-15,0 0 2 16,0 0-2-16,0 0-14 16,0 0-6-16,0 0-2 15,0 0-3-15,0 0-4 16,0 0-2-16,0 0 2 15,0 0-6-15,0 0 0 16,0 0-1-16,3 0 3 0,-3 0-4 16,0 0 1-16,0 0 1 15,0 0-2-15,0 0 0 16,0 0-5-16,0 0-13 16,0 0-28-16,0 0-41 15,0 4-50-15,-3 14-45 16,-10-8-101-16,-7 2-80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05-05T21:54:26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3097 7938 242 0,'0'0'455'0,"-114"0"-365"15,89 0-52-15,15 0 61 16,2 0 34-16,6 0-26 16,2 0-41-16,0 0-41 15,0 0-6-15,0 0 2 16,0 0 0-16,22 0-4 16,30 0 10-16,17 0 2 0,18 0 3 15,11 0-8-15,4-2 9 16,5-2 0-16,2 3-14 15,1-3 6-15,-2 2-2 16,-2-2-2-16,-4 1-12 16,5 3 5-16,8-1 1 15,8-2-5-15,5 2 8 16,3-2-7-16,-2 1 1 16,4 1-3-16,4 1-4 15,-6 0-3-15,-4 0 9 16,-2 0-9-16,-9 0-1 15,-4 0 3-15,-2 0-1 16,0 0 1-16,3 0-2 0,9 0 2 16,3 0-4-16,-2 0-2 15,-3 0 2-15,-2 0-2 16,-6 0 0-16,1 0 3 16,-1 1-1-16,-2 5 1 15,-4 1 1-15,-4-1 2 16,-3 2 2-16,-5 0-3 15,-3-2 0-15,-2-2 2 16,-1 0 4-16,9-3 6 16,7-1-1-16,3 0 0 15,3 0-5-15,-4 0-6 16,4 0 4-16,4-1-1 0,4-7-2 16,3 0 3-1,0 2 1-15,-5-1-6 0,-4 4 2 16,-6 0-2-16,0 3 0 15,-2-1-2-15,3-2 4 16,8-1 4-16,6 0 4 16,1 1 1-16,-1 0-8 15,-1-1-4-15,3 1 0 16,1-1 4-16,3 2-1 16,-2-1 3-16,-5 3 0 15,-1 0-2-15,-5 0 2 16,-1 0 2-16,-2 0 0 0,-4 0-6 15,0-6 7-15,2 2-5 16,-4-2 3-16,0 2-4 16,-8 0 0-16,-3 3 2 15,3-2-4-15,-2 1 3 16,1 0-4-16,-7 0 4 16,-3 1-3-16,-11-2-2 15,-4 3 1-15,-7-1 3 16,-8 1 0-16,-4 0 2 15,-4-2 1-15,-3 2-3 16,-1 0 5-16,1 0-9 16,-5 0 0-16,0 0 0 15,-7 0 0-15,1 0 0 0,-5 0 0 16,-5 0 0 0,3 0 0-16,-2 0 0 0,-3 0 0 15,-4 0 0-15,0 0 0 16,-1 0 0-16,4 0 0 15,-6 0 0-15,-1 0 0 16,-4 0 0-16,0 0 0 16,-6 0 0-16,3 0 0 15,-5 0 0-15,2 2 0 16,-2-2 0-16,3 1 0 16,-3-1 0-16,3 0 0 15,-5 0 0-15,2 0 0 0,-2 0 0 16,0 0 0-1,0 3 0-15,0-3 0 0,0 0 0 16,0 0 0-16,0 0 0 16,0 0 0-16,0 0 0 15,0 0 0-15,0 0 0 16,0 0 0-16,0 0 0 16,0 0 0-16,0 0 0 15,2 0 0-15,-2 0 0 16,0 0 0-16,0 0 0 15,0 0 0-15,0 0 0 16,0 0 0-16,0 0 0 16,0 0 0-16,0 0 0 15,0 0 0-15,0 0 0 16,0 0 0-16,0 0 0 0,0 0 0 16,0 0 0-16,0 0 0 15,0 0 0-15,0 0 0 16,0 0 0-16,0 0 0 15,0 0 0-15,0 0 0 16,0 0 0-16,0 0 0 16,0 0 0-16,0 0 0 15,0 0 0-15,0 0 0 16,0 0 0-16,0 0 0 16,0 0 0-16,3 0 0 15,-3 0 0-15,0 0 0 16,0 0 0-16,2 0 0 0,2 0 0 15,3 0 0-15,4 1 0 16,7 1 0-16,2 0 0 16,9 3 0-16,9-4 0 15,11 3 0-15,16 0 0 16,19-2 0-16,25 1 0 16,18-3 0-16,20 1 0 15,14-1 0-15,5 3 0 16,13 1 0-16,1-3 0 15,14 4 0-15,5-3 0 16,6-2 0-16,6 0 0 16,1 0 0-16,2 0 0 15,2 0 0-15,-9 0 0 16,1 0 0-16,3 0 0 16,-4 0 0-16,5 0 0 0,-3 4 0 15,-5 2 0-15,-7 1 0 16,-10 4 0-16,-12-1 0 15,-7 2 0-15,-2-1 0 16,-4 0 0-16,-1-4 0 16,-6 3 0-16,-3-1 0 15,-7-1 0-15,-5 1 0 16,-4 2 0-16,-9 1 0 16,-8 4 0-16,-4 0 0 15,-6 2 0-15,-2 0 0 0,2-2 0 16,1-2 0-1,3-2 0-15,3-2 0 0,0 0 0 16,-5-2 0-16,5-1 0 16,-2 2 0-16,6-1 0 15,3-2 0-15,0 4 0 16,-1 0 0-16,-1 0 0 16,-4 3 0-16,1-4 0 15,0 2 0-15,5-1 0 16,6 0 0-16,7 1 0 15,-2 2 0-15,1-3 0 16,2-1 0-16,-2 2 0 16,4-4 0-16,-1 6 0 15,-4 3 0-15,-5 0 0 16,-9 6 0-16,-7-2 0 0,-5 1 0 16,-8 4 0-16,-2-2 0 15,-1 2 0-15,-5 2 0 16,-5 2 0-1,-2 1 0-15,-10 1 0 0,1 0 0 16,-5-3 0-16,-4 3 0 16,-11-5 0-16,-9-2 0 15,-11 2 0-15,-7-7 0 16,-10-2 0-16,-7-5 0 16,-6-6 0-16,-3-2 0 15,-3 0 0-15,0-2 0 16,0-2 0-16,0 3 0 0,0-3 0 15,0 0 0 1,0 1 0-16,0-1 0 0,0 0 0 16,0 0 0-16,0 0 0 15,2 0 0-15,0 0 0 16,-2 0 0 0,2 0 0-16,-2 0 0 0,0 0 0 15,0 0 0-15,0 0 0 16,0 0 0-16,0 1 0 15,0 2 0-15,0-3 0 16,0 0 0-16,0 0 0 16,0 0 0-16,0 2 0 15,0-2 0-15,0 0 0 0,0 0 0 16,0 0 0 0,0 0 0-16,0 0 0 0,0 1 0 15,0-1 0-15,0 3 0 16,0-3 0-16,0 0 0 15,0 0 0-15,0 0 0 16,0 0 0-16,0 0 0 16,0 0 0-16,0 0 0 15,0 0 0-15,0 0 0 16,0 0 0-16,0 0 0 16,0 0 0-16,0 0 0 15,0 0 0-15,0 0 0 16,0 0 0-16,0 0 0 15,0 0 0-15,0 0 0 16,0 0 0-16,0 0 0 0,0 0 0 16,0 0 0-16,0 0 0 15,0 0 0-15,0 0 0 16,0 0 0-16,0 0 0 16,0 0 0-16,0 0 0 15,0 0 0-15,0 0 0 16,0 0 0-16,0 0 0 15,0 0 0-15,0 0 0 16,0 0 0-16,0 0 0 16,0 0 0-16,0 0 0 15,0 0 0-15,0 0 0 16,0 0 0-16,0 0 0 16,0 0 0-16,0 0 0 0,0 0 0 15,0 0-41-15,0 0-38 16,0 0-47-16,0 0-20 15,-2 0-30-15,-9 0-47 16,5 0-189-16,-4 0-180 16</inkml:trace>
  <inkml:trace contextRef="#ctx0" brushRef="#br0" timeOffset="48916.44">8711 11125 431 0,'0'0'97'0,"0"0"20"15,0 0 16-15,0 0-14 16,0 0-24-16,0 0-33 15,-78-36 11-15,78 34 12 16,0-1-4-16,0 3-13 16,0-2-7-16,10-5-26 15,36-4-20-15,37-9 0 0,35 2 8 16,28 0 6 0,20 7-10-16,21 3-7 0,13 3-3 15,12-1-4-15,24-4-5 16,13-4 2-16,15-6-2 15,9 0 18-15,3 5 14 16,-4 5-8-16,-6 5-6 16,-15 5-17-16,-18 0-1 15,-23 0 0-15,-15 5 3 16,-22 0 1-16,-17 1 0 16,-13-2 2-16,-20 2-1 15,-19 1 7-15,-24-2-7 0,-28-1-5 16,-21-2-2-16,-18 1 2 15,-11-2 0-15,-2-1 2 16,-13 0-2-16,-36 0-4 16,-31 0-77-16,-27-1-55 15,-20-9-38-15,-22-1-16 16,-18 4-67-16,97 4 38 16,-5 3-217-16</inkml:trace>
  <inkml:trace contextRef="#ctx0" brushRef="#br0" timeOffset="49382.64">9478 11275 741 0,'0'0'57'0,"0"0"-46"16,0 0-4-16,0 0 15 15,0 0 97-15,235 22 7 16,-34-22-36-16,34-4-22 16,16-8-14-16,10 2-14 15,0-2-13-15,6-2 1 16,5-2 27-16,12-1 3 16,13-2-20-16,-8 2 4 15,-10 9-12-15,-22 4-4 0,-24 4-6 16,-25 0 4-16,-26 0-8 15,-28 0-5-15,-23 11 4 16,-21 1 5-16,-21 2-2 16,-18 0-1-16,-19 0 3 15,-15-2-14-15,-14-2-3 16,-10-5 0-16,-7-2-1 16,-3 0-1-16,-3-1 0 15,0-2 5-15,0 0-2 16,0 0 3-16,0 0-3 15,0 0-4-15,0 0-1 16,0 0-47-16,0 0-54 16,-20 0-82-16,0 0-84 0,-9 0-171 15</inkml:trace>
  <inkml:trace contextRef="#ctx0" brushRef="#br0" timeOffset="49866.69">10097 11620 837 0,'301'-16'84'0,"-38"12"-73"0,13 4-9 16,16 0 0-16,8 0 22 15,10 0 59-15,7 16-22 16,-14 5-9-16,-7 2-6 15,-1 0-12-15,0-10 10 16,8-5 26-16,1-8-17 16,-17 0-15-16,-22 0-14 0,-26 0-3 15,-25 0 0-15,-29 0 9 16,-27 0 1-16,-31 0 2 16,-34 7 7-16,-28 0-11 15,-25 0-10-15,-22-6-15 16,-18 1-2-16,0 1-2 15,-31-3-24-15,-38 0-55 16,-36 0-77-16,34 0-91 16,-14 0-166-16</inkml:trace>
  <inkml:trace contextRef="#ctx0" brushRef="#br0" timeOffset="50249.45">9792 12241 1139 0,'0'0'93'0,"0"0"-54"16,254 33-38-16,55-57 3 15,71-10 25-15,58-4 23 16,24 7-1-16,-8 7-9 15,-23 7-1-15,-30 4 29 0,-32 3 20 16,-8 2-7 0,-16 4-35-16,-28 4-25 0,-39 0-6 15,-39 0 10-15,-43 0 6 16,-43 0 2-16,-39 0-10 16,-40 0 0-1,-33 0-4-15,-18 2-10 0,-14-2-1 16,-5 0-7-16,-4 0-1 15,0 0-2-15,0 0-4 16,0 5-78-16,0 0-154 16,-4 9-313-16</inkml:trace>
  <inkml:trace contextRef="#ctx0" brushRef="#br0" timeOffset="51716.69">13584 13319 881 0,'0'0'80'15,"0"0"-32"-15,0 0-48 0,-40 134 4 16,18-28 0 0,-1 19 26-16,-1 9 16 15,2 2-10-15,1-1-11 0,4-13-15 16,3-18-9-16,6-23 0 16,1-22-1-16,3-18-15 15,-2-17-22-15,4-10 10 16,-6-14-14-16,-1 0-46 15,-7-31-53-15,10 0-118 16</inkml:trace>
  <inkml:trace contextRef="#ctx0" brushRef="#br0" timeOffset="52082.67">13210 13806 390 0,'-23'-209'155'0,"23"71"-18"16,23 6-39-16,37 13-21 15,23 21 7-15,8 18-29 0,9 18-33 16,0 16-8-16,-2 18-5 15,-9 20 27-15,-10 8 8 16,-10 11-22-16,-14 39 10 16,-8 17-11-16,-16 13 8 15,-17 20-13-15,-14 11-6 16,-8 9-6-16,-36 1-1 16,-16-14-1-16,-13-16-2 15,-10-11 4-15,-4-15-2 16,0-6 1-16,7-5-2 15,16-13 5-15,19-4 30 16,18-2 19-16,18 1-27 16,9 6-15-16,0 4-2 0,25 0 2 15,8-2 1-15,9-4-10 16,3-4-1-16,6-5-2 16,5-8-1-16,6-10-3 15,3-9-86-15,5-4-73 16,-51-4-179-16,-3-15-163 15</inkml:trace>
  <inkml:trace contextRef="#ctx0" brushRef="#br0" timeOffset="52632.67">14085 14530 1060 0,'0'0'87'0,"0"0"-87"0,0 0 0 0,136-81-8 0,-91 22 8 15,-2-4 0-15,-6 1 3 16,-10 6 0-16,-8 2 0 16,-5 6-3-16,-11 3-2 15,-3 5-18-15,0 4 8 16,0 12 12-16,-17 8 0 16,-6 14 0-16,-4 2 19 15,0 10-12-15,0 30-5 16,9 13-2-16,9 7 0 15,9 2 0-15,0-2 0 0,25-14 1 16,17-16-1 0,7-19 1-16,7-11 0 0,4-11 4 15,3-35 4-15,1-22-1 16,5-16-5-16,-4-12 0 16,-5-5-2-16,-11-3 3 15,-7-6-1-15,-8-11 3 16,-8-13 4-16,-5-5 1 15,-8-1 0-15,-7 12 3 16,-1 20 13-16,-5 23 16 16,0 33 10-16,0 27-1 15,0 17-5-15,0 8-10 16,-18 43-20-16,-9 49-13 16,-12 47-1-16,-4 45 2 15,-1 18 5-15,1 14-8 0,5-8-2 16,7-24 1-16,8-27-1 15,10-35-3-15,13-35-50 16,0-36-65-16,0-33-67 16,7-24-145-16,2-33-84 15</inkml:trace>
  <inkml:trace contextRef="#ctx0" brushRef="#br0" timeOffset="53166.81">14556 14111 941 0,'0'0'150'0,"0"0"-150"0,0 0-13 16,0 0 13-16,171-67 2 15,-91 39 2-15,2 6 25 16,-3 6 11-16,-11 9 11 16,-9 7-6-16,-12 0-28 15,-12 3-10-15,-15 30-5 16,-15 11 17-16,-5 10 15 15,0 2-5-15,-27 2 3 16,2-8-1-16,5-10-5 16,5-12-9-16,8-10-4 15,7-12-12-15,0-6 0 16,16 0-1-16,21-18 5 16,15-20-5-16,6-8-2 15,2-2-11-15,-4 8 0 16,-10 10-7-16,-8 8 2 0,-11 8 12 15,-11 11 1-15,-8 3 5 16,-3 0-3-16,-3 22 3 16,0 13 9-16,0-1 4 15,0 2-4-15,8-1-2 16,1-12 1-16,9-2-4 16,5-13-1-16,3-5 1 15,4-3 0-15,-1 0-4 16,-3 0 0-16,-1 0-3 15,-6 0-7-15,-3 0 5 16,-3 0 0-16,1 2-2 16,-3 9-1-16,-2-4-6 0,-4-5-11 15,-3-2-42-15,1 0-19 16,-1-8-43-16,-4-9-78 16,0-2-54-1</inkml:trace>
  <inkml:trace contextRef="#ctx0" brushRef="#br0" timeOffset="53499.53">15564 13309 1064 0,'0'-111'48'0,"46"53"-27"0,16 2-21 15,15 5-2-15,6 7 2 0,-4 8 9 16,-11 15 25-16,-5 15 44 15,-3 6-15-15,-10 10-4 16,-2 43-15-16,-17 22-10 16,-13 39 6-16,-13 27 2 15,-5 17-3-15,-3 11 26 16,-21-9-4-16,-1-14-20 16,2-15-21-16,6-21-9 15,7-22-8-15,6-23-2 16,4-25-1-16,0-23-26 15,0-17-92-15,25-7-73 16,8-37-34-16,-19 8-165 0,1 7-46 16</inkml:trace>
  <inkml:trace contextRef="#ctx0" brushRef="#br0" timeOffset="53966.68">16329 14203 659 0,'0'0'187'0,"0"0"-79"16,0 0-73-16,0 0 33 15,0 0-5-15,0 0-2 16,136 24-25-16,-107-64-25 16,-1-10-11-16,-7-4-9 15,-7 4-9-15,-12 6-13 16,-2 7-11-16,0 12 9 16,-4 10 24-16,-19 11 9 0,-4 4 0 15,5 8 1 1,2 20 12-16,8 6 0 15,12 3-2-15,0-4-2 0,0-1-2 16,29-5 5-16,7-7 8 16,5-6 1-16,1 0-4 15,4 0 3-15,-5-2 5 16,-1 0 5-16,-7-4-8 16,-8-1-14-16,-10-4-6 15,-8-3-2-15,-7 0 4 16,0 0 12-16,0 0 42 15,0 0-2-15,-7-8 8 0,7-10 7 16,0-8-29 0,36-12-20-16,24-3 10 0,18-2 0 15,22-1-8 1,14 5-5-16,-2 7-17 0,-12 14-1 16,-18 8-1-16,-25 10-10 15,-16 0-59-15,-14 6-51 16,-21 21-21-16,-6 4-20 15,-18-15-31-15,-24 3-163 16</inkml:trace>
  <inkml:trace contextRef="#ctx0" brushRef="#br0" timeOffset="54349.35">13050 15186 1102 0,'0'0'116'0,"0"0"-104"16,311 19-11-16,1-55 3 15,58-14-1-15,35-3 35 16,21 2 46-16,13 2 54 15,3 5-14-15,-6-4 7 16,-13 3-61-16,-21-1-31 0,-28 3-15 16,-33 3 1-16,-46 4 6 15,-54 6 4-15,-56 6-8 16,-56 10 8-16,-48 4-27 16,-37 4-8-16,-24 5 0 15,-15-2 0-15,-5 1 0 16,0-2-10-16,-23 4-86 15,-34 0-119-15,10 4-191 16,-9 13-249-16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05-05T21:56:25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9883 6410 747 0,'0'0'108'0,"0"0"13"0,0 0-76 0,0 0 12 0,0 0-54 0,0 0 35 0,0 0 32 15,2 0-70-15,7 21-5 16,11 9-58-16,-11-19-154 16,1-2-302-16</inkml:trace>
  <inkml:trace contextRef="#ctx0" brushRef="#br0" timeOffset="1533.47">11577 9913 262 0,'0'0'39'0,"0"0"-39"0,0 0-14 15,0 0-51-15</inkml:trace>
  <inkml:trace contextRef="#ctx0" brushRef="#br0" timeOffset="3932.42">12913 10497 67 0,'0'0'488'0,"0"0"-385"0,0 0-69 15,0 0-2-15,0 0 8 16,0 0-13-16,0 0-4 16,-62 31 26-16,97-16 19 15,23 4-11-15,23-3-16 16,23-2-15-16,21-10-11 16,14-4-1-16,6-6-4 15,-1-31-4-15,-3-9-2 16,-10-8 5-16,-11-8 0 15,-15-3 4-15,-16-3-2 16,-17 0-2-16,-20-2 3 16,-18 1-2-16,-20 0-3 0,-14-1 0 15,-7-2 5-15,-42 1 0 16,-26 1-2-16,-26 6-4 16,-31 10-5-16,-24 11 4 15,-22 20-5-15,-16 15 0 16,-7 8 2-16,10 8-2 15,10 26 1-15,21 12-2 16,17 12 2-16,19 7-1 16,19 10 0-16,22 8-1 15,25 7 1-15,23 4 0 16,22-1 0-16,13-6-2 16,20-8 2-16,35-13 0 0,19-4 5 15,10-8 2 1,11-5 2-16,1-7 4 0,1-10 2 15,1-7 16 1,2-12-6-16,1-9-3 0,1-4-8 16,-10 0-5-16,-15 0-5 15,-21 0-4-15,-20 0 1 16,-18 0 0-16,-9 0-1 16,-7 0 0-16,-2 0 5 15,0 0 4-15,0 0 4 16,0 0-4-16,0 0 3 15,0 0-4-15,0 0 0 16,0 0-4-16,0 0-3 16,0 0 0-16,0 0 1 15,0 0-4-15,0 0 3 0,0 0-1 16,0 0 1-16,0 0 0 16,0 0 0-16,0 0-1 15,0 0 1-15,0 0 0 16,0 0-1-16,0 0 1 15,0 0 1-15,0 0-2 16,0 0 0-16,0 0 1 16,0 0-1-16,0 0 0 15,0 0 1-15,0 0-3 16,0 0 3-16,0 0-2 16,0 0 1-16,0 0 0 15,0 0 0-15,0 0-1 0,0 0 1 16,0 0 0-16,0 0-1 15,0 0-1-15,0 0 2 16,0 0-1-16,0 0 1 16,0 0-1-16,0 0 1 15,0 0-1-15,0 0 1 16,0 0-1-16,0 0 0 16,0 0 0-16,0 0 0 15,0 0 0-15,0 0-2 16,0 0 1-16,0 0-1 15,0 0-2-15,0 0 4 16,0 0-1-16,0 0 1 16,0 0 0-16,0 0 0 0,0 0 2 15,0 0-2-15,0 0 1 16,0 0-1-16,0 0-7 16,0 0-22-16,0 0-2 15,0 0 2-15,0 0 3 16,0 0 1-16,0 0 5 15,0 0-2-15,0 0-13 16,0 0-50-16,0 0-122 16,0 0-128-16</inkml:trace>
  <inkml:trace contextRef="#ctx0" brushRef="#br0" timeOffset="6582.27">20740 4038 777 0,'0'0'47'0,"0"0"52"16,0 0-61-16,0 0 19 16,0 0-19-16,-6 103 39 15,-21 31 3-15,-7 14-41 16,3 2-28-16,4-12-2 16,8-15-8-16,3-25 2 15,9-19-3-15,5-25 0 16,2-18 1-16,0-14-1 15,0-14 2-15,0-8-2 16,0 0 0-16,0-39 2 16,0-24 8-16,0-27-8 15,5-21-1-15,11-14 0 0,3-22-1 16,8-18 2 0,8-1-2-16,4 7 0 0,5 17 1 15,2 25 1-15,4 26-2 16,-3 23 0-16,-5 21 0 15,-4 23 0-15,-5 12 0 16,-4 12-5-16,-4 0 1 16,-5 40 4-16,-9 28 2 15,-11 25 5-15,0 17 0 16,-40 8-3-16,-13 2 0 16,-12-3-3-16,-2-7 0 15,3-17 0-15,10-20-1 0,12-24-1 16,15-21-2-16,9-14 3 15,9-10 0-15,5-4 4 16,2 0 0-16,2 0 0 16,0 0-2-16,0 0-2 15,0 2 0-15,0 11-6 16,0 8 1-16,6 8 5 16,14 8 1-16,4 1 0 15,3-2 0-15,0-3 1 16,2-3 1-16,-2-8-5 15,0-3 2-15,2-9-3 16,0-7-30-16,4-3-87 16,3 0-104-16,-28-9 7 0,1-4-123 15</inkml:trace>
  <inkml:trace contextRef="#ctx0" brushRef="#br0" timeOffset="7116.45">21084 4860 384 0,'0'0'147'0,"0"0"-80"0,0 0-17 16,0 0 21-16,0 0-2 16,0 0-23-16,129-54-26 15,-109 16-13-15,-9-2-5 16,-6 2 2-16,-5-2 2 16,0 4-5-16,0 0 3 0,-16 6-3 15,-2 4 3 1,2 7 18-16,5 12 13 0,1 7-3 15,0 0-13-15,-1 24-8 16,-2 28-10-16,4 12-1 16,4 3 0-16,5-10 0 15,0-14-8-15,25-14-6 16,6-14 6-16,3-14 2 16,3-1 6-16,6-20 2 15,3-30 12-15,6-18-13 16,2-14 11-16,-4-12 5 15,-2-8 10-15,-6-15 10 16,-5-6-12-16,-6-3-5 16,-6-6-2-16,-7 8 2 15,-5 9 17-15,-6 21-3 0,-5 31 7 16,-2 26 6-16,0 21-5 16,0 15 8-16,0 1-12 15,0 18-26-15,-9 59-11 16,-22 46 7-16,-6 42 6 15,-3 27-3-15,-3 2-6 16,3-8-3-16,0-15 1 16,11-33-3-16,7-30-5 15,13-28-45-15,9-30-42 16,0-19-56-16,2-31-62 16,11-20-94-16</inkml:trace>
  <inkml:trace contextRef="#ctx0" brushRef="#br0" timeOffset="7682.23">21380 4688 762 0,'0'0'67'0,"0"0"-34"16,0 0-33-16,0 0-7 15,0 0 7-15,0 0 33 16,131-32 42-16,-63 18-12 15,-6 2-35-15,-9 2-17 16,-10 6-6-16,-14 4-3 16,-10 0 0-16,-5 1 2 0,-10 22 6 15,-4 7 18-15,0 10 7 16,0 4-8-16,-13 3-13 16,-7-6-3-16,2-6 0 15,7-14 6-15,7-6-8 16,4-7-7-16,0-8 0 15,0 0 4-15,17 0 1 16,12-11-1-16,4-14 0 16,8-6-4-16,-1 1-2 15,-7 7 2-15,-2 4-4 16,-6 7 3-16,-10 8-2 16,-1 2 0-16,-7 2 1 0,-5 0-5 15,2 0 0 1,0 14 3-16,2 2 2 0,-2 0 1 15,5-3-1-15,1-8 0 16,7 1 1-16,3-6 1 16,2 0-2-16,2 0-4 15,-1 0-6-15,-4-2-4 16,2-6 5-16,-5 4-2 16,-6 4 0-16,-1 0 4 15,-2 0 1-15,-2 0 0 16,-1 16 5-16,-2 1-4 15,-2-6-11-15,2-7-21 16,3-4-70-16,-5 0-71 16,0-12-38-16</inkml:trace>
  <inkml:trace contextRef="#ctx0" brushRef="#br0" timeOffset="7966.37">22371 3684 649 0,'41'-146'62'0,"-8"92"-45"0,3 15 15 16,-1 12 27-16,-6 18 9 15,-4 9 5-15,-2 0 0 16,-4 23 2-16,1 38 18 16,-9 37-14-16,-11 37-15 15,0 19-16-15,-11 12-8 0,-18-5-19 16,0-13-11-16,5-19-7 15,6-17-2-15,4-22 0 16,10-17-1-16,4-21-11 16,0-16-79-16,0-36-83 15,2-11-221-15</inkml:trace>
  <inkml:trace contextRef="#ctx0" brushRef="#br0" timeOffset="8416">22688 4747 648 0,'0'0'96'16,"0"0"-61"-16,0 0-2 0,125-44 24 15,-94 17-7 1,-4-5-29-16,-5-2-17 0,-6 0-1 16,-8 4 0-16,-8 6-3 15,0 4-2-15,0 6 1 16,-13 5 0-16,-7 9-1 15,-3 0 0-15,4 3 2 16,1 21 1-16,5 4 8 16,3 4-2-16,10 2-2 15,0-2-1-15,8-4-3 16,18-2 2-16,5-5 2 16,0-6-4-16,3-5 4 0,-5-4 6 15,-3-4-4-15,-3-2-4 16,-9 0 2-16,-6 0 0 15,-8 0 1-15,0 0 24 16,0-14 44-16,0-9-27 16,-12-4 21-16,2-1 7 15,8 2 8-15,2 0-14 16,0-3-23-16,26-3-24 16,12 3-2-16,5 1-11 15,1 3-6-15,-2 6-2 16,-1 4-2-16,3 9-31 15,-33 6-132-15,-2 0-226 16</inkml:trace>
  <inkml:trace contextRef="#ctx0" brushRef="#br0" timeOffset="11949.03">26925 3903 765 0,'0'0'67'0,"0"0"-33"0,0 0 52 16,0 0 21-16,0 0-26 16,0 0-33-16,-66-57-18 15,14 99 7-15,-7 18-6 16,-4 18-5-16,0 19-8 16,6 11-3-16,6 7 1 15,13 0 4-15,15-12-7 0,15-17-11 16,8-19 1-16,4-14-2 15,29-17-1-15,7-11 5 16,5-15-3-16,4-10 2 16,5 0 1-16,-3-30-5 15,0-7 0-15,-8-1-14 16,-10 2 4-16,-8 6 9 16,-12 6 1-16,-7 6 1 15,-2 4 1-15,-4 6-1 16,0 6-1-16,0 2 3 15,0 0 1-15,0 0-3 16,0 6-1-16,0 24-4 0,0 8 4 16,0 0 5-16,0-6-3 15,0-6-1-15,0-8 0 16,10-6-2-16,7-6 3 16,8-6-2-16,4 0 0 15,2-7-4-15,3-18-4 16,-5-2 1-16,-5 2-4 15,-4 6 7-15,-4 2 4 16,-5 7 0-16,-4 3-2 16,-5 6 1-16,0 1 0 15,0 0-4-15,3 0 0 16,1 0 2-16,5 0 1 16,-1 0 2-16,-2 0-2 0,-1 4 1 15,-1 2 1 1,0 0 0-16,0 0-2 0,-2-2 2 15,1-2-1-15,-3 1 1 16,-2-3 0-16,2 0 2 16,-2 0-2-16,0 0 0 15,2 0 1-15,2 0-1 16,4 0 3-16,0-5-2 16,5-11 2-16,3-2-2 15,0 2-1-15,-2 0 0 16,1 0 1-16,-1 2 0 15,-6 2 0-15,1 1 0 16,0 4 0-16,-2-1-2 16,-1 0 1-16,-1 2 0 15,1-1-1-15,-1 3 1 0,2 3 0 16,-3-2-3-16,1 3 3 16,-1 0-3-16,0 0 1 15,-2 0-1-15,4 0 0 16,-4 0 2-16,0 11 1 15,0 7 2-15,0 4 0 16,-2 1 4-16,0-2-5 16,0-1 2-16,0-4 3 15,-14 0-3-15,1-2-3 16,-2-3 3-16,1-2-3 16,4-3-1-16,3-2-3 15,4-2 3-15,3-2 0 0,0 0 0 16,0 0-2-16,0 0-6 15,0 0-5-15,12 0 6 16,17 0 6-16,13-12 2 16,11-22 2-16,10-14-2 15,6-8-2-15,2-12 1 16,-2-8 0-16,-4-7 1 16,-5-7 0-16,-4-4 0 15,-10 0 0-15,-10-1 3 16,-14 1-2-16,-13 2 0 15,-7 9 5-15,-2 19 9 16,0 20 12-16,0 22 36 16,-4 12-23-16,0 8 4 0,1 2-12 15,-5 17-32-15,-13 44 6 16,-8 40-6-16,-8 24 16 16,-3 17-9-16,3-2-6 15,6-9 3-15,7-14-3 16,8-22 0-16,10-27-1 15,6-26-17-15,0-18-55 16,0-20-49-16,11-4-33 16,-2-12-160-16,-2-16-58 15</inkml:trace>
  <inkml:trace contextRef="#ctx0" brushRef="#br0" timeOffset="13065.86">27673 4393 204 0,'0'0'702'15,"0"0"-549"-15,0 0-118 0,0 0-16 16,0 0-18-16,0 0 1 16,0 0 23-16,57-32 25 15,-4 28 2-15,5 2-28 16,0 0-16-16,-2 2-5 16,-5 0-1-16,-8 0-2 15,-10 0 0-15,-10 10 0 16,-12 6 0-16,-9 6 2 15,-2 5-2-15,0 2 4 0,0 6-1 16,-11-5 1 0,1-4-2-16,6-4-1 15,4-8 1-15,0-2-2 0,0-8 2 16,2-2-1-16,12-2-1 16,3 0 1-16,2-12 7 15,1-12-5-15,-5-3 1 16,-4 2-4-16,-2-1 1 15,-4 1 2-15,-1 5-2 16,0 5 0-16,1 3 1 16,-1 3 3-16,4 3-3 15,-4 4 3-15,4 2-3 16,5 0-1-16,-1 0 2 16,5 6 2-16,-3 15 4 15,-1 1-3-15,-1 3 0 0,-1 1 3 16,-5 1 5-16,1-3 0 15,-2-4 2-15,-1-4-7 16,1-2-4 0,-1-5-1-16,2-4-2 0,1-3 2 15,3-2-4-15,0 0 4 16,9 0 0-16,-2-10 5 16,3-6-6-16,1-1-2 15,-2 1-1-15,1 2 1 16,-4 3-2-16,0 2 1 15,-6 6 0-15,2 3-2 16,-3 0 2-16,-3 0-1 0,3 0-2 16,1 0 1-16,-2 8 1 15,3 3 0-15,3 2 2 16,-1-1 0-16,3-6 0 16,-1 0 1-16,1-6-1 15,-1 0 1-15,1 0-1 16,-1 0 0-16,6-15-1 15,-4-7-5-15,3-3-10 16,-4-4 4-16,-5 3-4 16,-4 3 9-16,-7 4 3 15,0 3 2-15,0 6 0 16,0 3 0-16,0 5 0 16,0 2 0-16,-7 0 0 15,-6 0 1-15,4 2 0 16,-2 17 6-16,2 7-1 0,9 4-4 15,0-1-1-15,0-3 0 16,7-6 1-16,15-2-1 16,0-9-1-16,-2 0 1 15,1-6 0-15,-4-3-3 16,-1 0-2-16,-3 0-2 16,-4 0-3-16,0 0 10 15,-4-12 0-15,-1-3 3 16,2-3-2-16,-1 0 0 15,-3 1 1-15,0 2 2 0,1 3 9 16,-1-1 15 0,7 1-7-16,2-1-18 0,11-2 3 15,14 1 5-15,11-3 7 16,20-2 14-16,18 2 3 16,8 5-11-16,1 1-15 15,-10 3-6-15,-12 6-3 16,-20 2-2-16,-11 0-71 15,-18 0-71-15,-23 0-86 16,0 0-204-16</inkml:trace>
  <inkml:trace contextRef="#ctx0" brushRef="#br0" timeOffset="16382.67">15531 4423 339 0,'0'0'216'0,"0"0"-146"0,0 0-48 16,0 0 11-1,0 0 23-15,0 0-13 0,-4-20-3 16,4 20 6-16,0 0 9 16,0 0-7-16,0 0-3 15,0 0 2-15,0 0 3 16,0 0-9-16,0 0-10 15,0 0-12-15,0 0-1 16,0 0-7-16,0 0-6 16,0 0-2-16,0 0-2 15,0 0 3-15,0 0-4 16,0 0 5-16,0 0-5 16,0 0 5-16,0 0-2 15,0-2 6-15,0 2 6 16,0 0 0-16,0 0-1 0,0 0-4 15,0 0 5-15,0 0-1 16,0 0 4-16,0 0-4 16,0 0-2-16,0 0-5 15,0 0 4-15,0 0 2 16,0 0-6-16,0-2 3 16,0 2-4-16,0 0 8 15,0 0-6-15,0 0 0 16,0 0-2-16,0-1 0 15,0 1-2-15,0 0-1 0,0 0 1 16,0 0-3 0,0 0 2-16,0 0-2 0,0 0 2 15,0 0-3 1,0 0 6-16,0 0-2 0,0 37-2 16,-11 17 11-16,-5 13-1 15,3-6-1-15,4-2-8 16,4-9-3-16,5-10 1 15,0-8 0-15,0-12-1 16,10-10 1-16,14-10-1 16,12 0-12-16,6-27-17 15,5-15-17-15,-5-6-8 16,-6 7-1-16,-10 9 34 16,-7 14 12-16,-2 12 1 15,-1 6-11-15,-1 6-6 0,5 27 10 16,0 2-7-16,2-3-69 15,1-14-24-15,-3-12 88 16,4-6 27-16,-1-4 2 16,-1-36 9-16,1-14-2 15,-10-16-5-15,-7-10 0 16,-6-7 5-16,0-7 24 16,-13-4 4-16,-9-6 5 15,3-5 17-15,6-5-23 16,9 3-2-16,4 14-7 15,0 20-11-15,4 27 11 16,17 20-7-16,3 16-6 0,0 8-10 16,5 6 3-16,5 10-7 15,-1 44 7-15,0 34 34 16,-4 32 5-16,-6 27-3 16,-17 10-29-16,-3 1 27 15,-3-13-26-15,0-26-11 16,0-18-1-16,0-27-3 15,0-16 2-15,0-14-1 16,0-15 0-16,0-14 0 16,0-7-1-16,0-6 2 15,0-2 3-15,0 0-2 16,2-20-1-16,18-16-2 16,5-6 0-16,-3 4-1 15,-7 12 1-15,-1 10 0 16,-7 6 2-16,-3 8-4 0,0 2-3 15,5 0-11-15,3 12 5 16,3 14 9-16,1 2 1 16,-1-2 1-16,-1-5 0 15,1-6 0-15,1-7-1 16,4-6-15-16,4-2-9 16,3 0-14-16,0-2-7 15,-4-18-1-15,-4 2 0 16,-5 2 17-16,-8 6 21 15,-3 4 8-15,-3 6 1 0,0 0 3 16,0 0-3-16,0 0-1 16,0 0-5-16,0 0-7 15,0 14 13-15,0 0 4 16,0-5-1-16,2-8-2 16,4-1 0-16,6 0 1 15,-1 0 5-15,0-16 1 16,0-9-1-16,-6-2-3 15,-5 1-1-15,0 0-3 16,0 0 1-16,-16 8-1 16,-2 1 0-16,4 10 0 15,8 3 0-15,4 2 0 16,2 2-3-16,0-2-3 16,0-8-2-16,33-10 6 15,14-14 1-15,11-15-6 0,2-11-9 16,-2-10 7-16,-7-10 8 15,-7-3 2-15,-3-4-1 16,-10-2 1-16,-2-5 5 16,-9 0 9-16,-4 10 8 15,-5 13 0-15,-9 23-5 16,-2 21 32-16,0 17-10 16,0 9-6-16,0 1 2 15,0 0-21-15,-4 51-15 16,-16 41 0-16,-11 31 20 15,-3 24-1-15,2-3-9 16,3-3-4-16,6-9 4 0,-2-15-3 16,5-15-1-16,9-20-3 15,4-16-1-15,7-20-2 16,0-16-3-16,0-12-51 16,7-16-46-16,15-2-55 15,-11-14-99-15,0-14-295 16</inkml:trace>
  <inkml:trace contextRef="#ctx0" brushRef="#br0" timeOffset="16783.43">16984 4764 682 0,'0'0'99'0,"0"0"-55"0,0 0 23 0,0 0 0 16,0 0-27-16,0 0-31 16,109-104-7-16,-100 70 3 15,-5 4-2-15,-4 1 1 16,0 10-2-16,0 3 2 16,0 7 4-16,-2 8 30 15,-9 1-15-15,0 0-5 16,-5 6 4-16,3 20-10 15,-1 6 10-15,8 4-3 0,6-2-3 16,0 0 9 0,0-7 6-16,0-4-10 0,2-6-5 15,16-14-11-15,7-3-5 16,8 0-15-16,12-32-56 16,8-8-61-16,1-6-108 15,-37 26 0-15,-6 4-24 16</inkml:trace>
  <inkml:trace contextRef="#ctx0" brushRef="#br0" timeOffset="17633.09">17396 4448 398 0,'0'0'195'0,"0"0"-108"15,0 0-20-15,0 0 1 16,0 0-32-16,0 0-3 0,-76 9 39 16,59 16-6-1,8 3-12-15,4 1-14 0,5 8 2 16,0-2-20-16,0 2 5 15,7-1 6-15,11-6-4 16,0 0 3-16,-5-2 6 16,-5-2-6-16,0-1 7 15,-6-6-11-15,-2-2-10 16,0-8-2-16,0 1 1 16,-16-3-5-16,-6-6-7 15,-2-1-1-15,-1 0-4 16,2 0-16-16,2-8-27 0,7-7-42 15,5-3-13 1,9-4-28-16,0-3-7 0,11-1-34 16,22-2 59-16,8 1-5 15,-1 6 19-15,2 3 45 16,-7 4 49-16,-3 3 1 16,-10 2 37-16,-6 3 36 15,-9 2 10-15,-3 4-4 16,-4 0-6-16,0 0 35 15,0 0-19-15,0 0-35 16,-4 2-18-16,-12 15-13 16,5 0 4-16,2-1-18 15,5 1-1-15,4-6 1 16,0-1 1-16,0 0 0 16,0-6-2-16,2-4 1 15,11 0-3-15,3 0 2 16,1 0-2-16,-3 0-2 0,-5-6-4 15,-5 4-1-15,1 2 1 16,-1 0-2-16,0 0 1 16,4 0-3-16,-2 0 2 15,5 0-1-15,-1 4 2 16,5 0 0-16,3 0 0 16,3-4 1-16,6 0 0 15,0-8 1-15,2-17 0 16,0-11 1-16,-4-5-2 15,-4-7 10-15,2-10 7 0,-3-12-3 16,0-13-5-16,0-9 6 16,1-10 3-16,-4-4-8 15,-3-1 2-15,-8 7-4 16,-1 16 3-16,-5 22 23 16,0 27 30-16,0 26-3 15,0 6-5-15,0 3-27 16,0 47-30-16,-23 40 6 15,-15 38 5-15,-6 25 5 16,-3 3-9-16,7-6-1 16,5-19-3-16,10-22 0 15,9-24-2-15,9-21 0 16,7-22-1-16,0-17-14 16,0-11-43-16,5-11-57 15,15 0-68-15,-9-7-85 0,-1-11-109 16</inkml:trace>
  <inkml:trace contextRef="#ctx0" brushRef="#br0" timeOffset="18033.48">17846 4786 466 0,'0'0'172'0,"0"0"-107"0,0 0 21 15,0 0 3-15,0 0-12 16,0 0-28-16,0 0-10 0,47 2-6 16,-26-31-4-16,-6-6-22 15,-4 3-5-15,-4 4 6 16,-7 4-7-16,0 7 25 16,0 8 28-16,0 5-11 15,0 3-11-15,-2 1 3 16,-14 0-3-16,-7 2-14 15,-3 25-9-15,-1 2 9 16,5 0 3-16,4-1 3 16,9-8-2-16,7-3-1 15,2 0-8-15,0-3-4 16,18 0-2-16,15-4-3 16,5-2 2-16,4 0-6 15,1 1-49-15,-8 1-43 16,-6 2-31-16,-9 7-70 0,-20-12-34 15,0 1-122-15</inkml:trace>
  <inkml:trace contextRef="#ctx0" brushRef="#br0" timeOffset="20033.43">18138 4889 71 0,'0'0'503'0,"0"0"-393"0,0 0-60 16,0 0 14-16,0 0 21 16,0 0-31-16,0 0-23 15,0-75 7-15,0 43-3 16,9 1 2-16,3 4-9 16,-2 6-18-16,3 4-7 15,1 7-3-15,4 1 0 16,4 6-62-16,-13 3-164 15,0 0-104-15</inkml:trace>
  <inkml:trace contextRef="#ctx0" brushRef="#br0" timeOffset="22733.33">20991 3527 196 0,'0'0'119'0,"0"0"-60"0,0 0-17 15,0 0 20 1,0 0-2-16,0 0 2 0,0 0-2 15,0 0-2-15,0 0-9 16,0 0-6-16,0 0 8 16,0 0 19-16,0 0-11 15,0 0-15-15,-4 0-13 16,0 0-4-16,0 0-10 16,-3-4 0-16,-1-6-3 15,-4 2 5-15,1-4-3 16,-5 3 4-16,3-2 3 15,-5-1-5-15,-4-1-11 16,-5 2-2-16,-6-1 3 16,-5 0-2-16,-7 0-2 15,-3 0-1-15,-4-3-2 16,-4 1 2-16,1 2-3 0,-1-4 1 16,1 3 0-1,-1-4-2-15,0 3 1 0,0 0 0 16,-2 3-1-16,2 0 0 15,-6 1 1-15,-3 2 2 16,-4 0 0-16,-2 2 3 16,-3 2 3-16,5 1-7 15,-1-1 4-15,5-3-3 16,5 3 7-16,4-2-6 16,0 2 1-16,0 2-2 15,1 2 1-15,-1 0-2 0,-2 0-1 16,2 0 3-16,0 0-2 15,4 6 3-15,-4 2-4 16,4 1 1-16,1-2 2 16,0-2 1-16,-3 4-2 15,3-1-2-15,0 5 8 16,4-1-6-16,5 1 6 16,6-1-8-16,7 1 1 15,7-4 1-15,2 4-2 16,2-4 1-16,4 1 0 15,-3 0-1-15,1 1 1 16,1-1 1-16,-1-1-1 16,3 1-1-16,-3 0 1 0,3 1 0 15,-1-3 1-15,1 0 8 16,2 0-5-16,-1-2-1 16,6-1 1-16,2-2 0 15,1-3 4-15,1 1-5 16,-2-1-2-16,4 0-2 15,0 0 1-15,0 0-1 16,0 0-1-16,0 0 1 16,0 2-2-16,-2-2-26 15,2 0-48-15,0 0-35 16,-5 0-58-16,2 0-47 16,-1 0-178-16</inkml:trace>
  <inkml:trace contextRef="#ctx0" brushRef="#br0" timeOffset="23133.58">18078 3219 436 0,'0'0'63'0,"0"0"-60"15,0 0 26-15,0 0 58 16,0 0-10-16,0 0 4 16,18 109-11-16,-27-68 1 15,-13 3-1-15,-5 8-19 0,-2 4-7 16,-2 2 8-16,4 1-19 16,5-8-7-16,4-8-7 15,9-9-3-15,2-11-4 16,7-6-5-16,0-7-3 15,0-5 0-15,19-5 4 16,14 0 3-16,9 0 2 16,7-14-1-16,2-9-9 15,-2-1-1-15,-5 7-2 16,-1 8-10-16,-7 4-60 16,-3 5-116-16,-29 0-76 15,-4 6-159-15</inkml:trace>
  <inkml:trace contextRef="#ctx0" brushRef="#br0" timeOffset="27084.24">17708 5111 363 0,'0'0'118'0,"0"0"-95"16,0 0-19-16,0 0 18 15,0 0 37 1,0 0-19-16,0 0-9 0,25 28-7 16,-12-12 14-16,3 5-3 15,3 2-11-15,4 4-2 16,4 0-11-16,0 5 17 16,2 0-6-16,2 5 8 15,-2-1-10-15,0-3-3 16,0 0-9-16,0-1 14 15,-3 0-7-15,5-2 0 16,0-2-2-16,6 0 2 16,0-2-5-16,5-4 2 15,3 1 3-15,4-3 2 0,5 0-4 16,-1-2-6-16,5 4 4 16,-1-1-1-16,-1-1-4 15,-2 1-3-15,-5-1-3 16,0-4 1-16,2 1 0 15,3-8 1-15,3-1 0 16,7-4 4-16,2-2-1 16,-1-2 2-16,-3 0-3 15,-4 0-1-15,-7 2-1 16,-4 0-2-16,-3 0 2 16,-3 0-1-16,-3 0 0 15,-3-2 0-15,1 2 0 0,1-2 0 16,4 0-1-16,1 0 3 15,0 0 0-15,-1 0-3 16,-1 0 1-16,-3-8 1 16,4 0-1-16,-6 2 0 15,3 0 0-15,-2-1 0 16,1-2-1-16,4 1 1 16,-1-5 4-16,0-1-4 15,3-3 4-15,-1 1-1 16,0 0 1-16,3 2-3 15,-3 0 1-15,-5-1-2 16,2 6 0-16,-6-3-1 16,-4 0 2-16,0 1 1 15,-5 0 0-15,-1 1 1 0,-3 2 1 16,-5-1 1-16,-1 5-1 16,-3-1 0-16,-5 2 1 15,2-3 6-15,-4 2 2 16,0 0-5-16,1 0 1 15,-1 3-4-15,0-4 0 16,1 4-2-16,0-6 2 16,-1 3-2-16,1-2-2 15,-3 4-1-15,2-1 0 16,0 3 0-16,3-4 0 16,0-1-2-16,0 3 1 15,-1-1 0-15,1-1 0 16,2 1 1-16,0-1-1 0,-5 0 1 15,3-1-1-15,-3 4 1 16,1 0-2-16,-3-2 2 16,-2 3-2-16,0 0 1 15,0 0 0-15,0 0 0 16,0 0 1-16,0 0-1 16,0 0-1-16,0 0 0 15,0 0 1-15,0 0-1 16,0 0 0-16,0 0 0 15,0 0 1-15,0 0 1 0,0 0 0 16,3 0-1 0,-3 0 1-16,0 0 1 15,0 0-1-15,0 0-1 16,0 0 2-16,0 0-1 0,0 0-1 16,0 0 0-16,0 0 2 15,0 0 0-15,0-2-2 16,0 2 4-16,0 0-4 15,4-4 3-15,0-2-2 16,5-2 5-16,0-2-3 16,0 2-2-16,0 0 1 15,-3-2-2-15,6 2 0 16,-1-2 1-16,-3-2-1 16,4 1 1-16,-3 0 0 15,-1 1-1-15,2 4 1 0,-6-3-1 16,3 3 1-16,-3 0-3 15,-2 4 5-15,0 2-4 16,-2 0 2-16,0 0-1 16,0 0 0-16,0-3 1 15,0 3-1-15,0 0 1 16,0 0-1-16,0 0 0 16,0 0 0-16,0 0-4 15,0 0 3-15,0 0-2 16,0 0 2-16,0 0 0 15,0 0-18-15,0-2-17 16,3-8-34-16,1-8-79 16,-1 8-143-16,-1-4-73 0</inkml:trace>
  <inkml:trace contextRef="#ctx0" brushRef="#br0" timeOffset="27549.36">20615 5209 467 0,'0'0'105'0,"0"0"-92"0,0 0 0 15,0 0 40-15,0 0 9 16,0 0-3-16,148-16-19 16,-88-4-12-16,-2 4 2 15,-9 2-1-15,-11 6 11 16,-9 4 7-16,-12 2-10 15,-3 2-8-15,-3 0-3 0,-2 0-3 16,-2 12 10 0,0 10 12-16,-3 8-3 15,-2 8-14-15,0 4 0 0,-2 7-5 16,0-1 6 0,0-1 0-16,0-3-11 0,-2-2-9 15,-13-7 0-15,-1-3-8 16,-1-4-2-16,1-3-3 15,-1-9-54-15,0-5-65 16,13-11-216-16,-6 0-267 16</inkml:trace>
  <inkml:trace contextRef="#ctx0" brushRef="#br0" timeOffset="34616.19">26640 3917 403 0,'0'0'126'0,"0"0"-64"0,0 0-10 15,0 0 38-15,0 0-20 16,0 0-27-16,0 0 63 16,21-51-19-16,-21 41-13 15,-4 0-29-15,-2 0-10 16,0-3-9-16,-3-3 14 15,1 1-20-15,-6-4-2 0,1-2 2 16,-6-2 10 0,-3-3-14-16,-4 0-1 15,-15-2 1-15,-9 2-2 16,-18-1 0-16,-12 2-9 0,-9 0 0 16,-4 2-4-16,-5 1 1 15,-5 2 4-15,-4-2-6 16,-3 6 0-16,8-2 0 15,7 4-2-15,1 1 1 16,3 2-2-16,-1 2 3 16,-3 2 0-16,-3 3 0 15,2 0 0-15,-1 4-2 16,6 0 2-16,3 0-1 16,-1 0-1-16,1 0 2 0,8 10 0 15,2 2-2-15,9 4 2 16,2-3 0-16,7 2 2 15,-3 2-2-15,1 0 0 16,2-1-1-16,5 1 1 16,8 0-2-16,2-1 2 15,7 0 0-15,2-4 0 16,3-2 0-16,2 0 0 16,4-2 0-16,-2-1 1 15,4 2-1-15,4-3 0 16,-2 0-1-16,5 0 2 15,3-2-2-15,2 0 1 16,3 3 0-16,4-7-1 0,1 1 0 16,5-1 1-16,0 0-2 15,0 0-43-15,0 0-49 16,0 0-46-16,-2 0-116 16,2-6-126-16</inkml:trace>
  <inkml:trace contextRef="#ctx0" brushRef="#br0" timeOffset="34950.01">23387 3354 270 0,'0'0'233'16,"0"0"-173"-16,0 0-50 0,0 0 30 15,0 0 33-15,0 0-8 16,-53 98-19-16,27-57-6 16,-1 1 16-16,2 5 1 15,0 3-3-15,8-3-13 16,3-3-13-16,8-5 0 16,6-8-7-16,0-4-8 15,20-9 8-15,26-8 15 16,17-10-6-16,11 0-11 15,1 0-12-15,-1-16-3 0,-5 1-4 16,-11 5-67 0,-5 3-84-16,-46 7-96 0,-7 0-143 15</inkml:trace>
  <inkml:trace contextRef="#ctx0" brushRef="#br0" timeOffset="37733.4">22991 5086 311 0,'0'0'51'0,"0"0"-27"0,0 0 13 16,0 0 3-16,0 0 15 15,129 109-5-15,-91-76 7 16,2 3-14-16,5 6-18 16,3 6 13-16,6 4-5 15,6 2-4-15,3 2-11 0,3-4 0 16,5-2 11 0,4-5-5-16,2-5-7 0,6-2-6 15,-3-8-4-15,-2-3-3 16,0-4 7-16,-7-9-4 15,6 0 4-15,2-10 3 16,2-4 0-16,4 0-5 16,-6 0-5-16,-2 0 2 15,-9-8-3-15,-5-1-2 16,-7 1 1-16,-1-3-2 16,-2-1 4-16,1-1-4 15,4-1 3-15,0-5 0 16,0-1-1-16,1-1 0 15,2-2-1-15,-1 1 0 16,0 2-1-16,0-1 1 0,-2 3 0 16,2 1 0-16,5-2-1 15,-3 1 0-15,5-1 1 16,-5-4-1-16,-1-1 0 16,-8 0 0-16,-3 4 3 15,-10 0-2-15,-7 1 0 16,-4 6 0-16,-7-1 0 15,-4 2-1-15,-4 0 2 16,-6 0-1-16,-1-2 1 16,-3 3-2-16,1-2 0 15,2 1-20-15,1-4-40 16,1-2-49-16,-7 10-20 0,1 0-112 16</inkml:trace>
  <inkml:trace contextRef="#ctx0" brushRef="#br0" timeOffset="38050.01">25859 5081 378 0,'0'0'23'15,"0"0"-8"-15,135 4 26 0,-72-4 4 16,-5 0-10 0,-7 0 12-16,-9 0-6 0,-11 1 11 15,-10 12-14-15,-8 10 0 16,-9 8 12-16,-4 11 5 16,0 8 19-16,-19 7-14 15,-16 5-17-15,-2-3-15 16,-7 4-7-16,-8-5-15 15,-8 1-6-15,-11-2-40 16,42-42-173-16,-2-5-179 16</inkml:trace>
  <inkml:trace contextRef="#ctx0" brushRef="#br0" timeOffset="42800.39">20995 6547 660 0,'0'0'85'0,"0"0"-63"0,0 0 16 0,0 0 34 16,-134 20 1-16,96 18-25 15,2 10-9-15,5 12-11 16,4 5-12-16,12-5-6 15,10-8-9-15,5-12 0 16,0-11 2-16,29-14-3 16,14-11 1-16,8-4 5 15,2-4-1-15,-3-26 6 0,-11-8-11 16,-7-5-12 0,-14-1-4-16,-14 7 4 0,-4 2 7 15,0 5-5-15,-2 6 10 16,-12 6 0-16,1 6 4 15,9 4 2-15,0 6-4 16,4 2 0-16,0 0-2 16,4 0-11-16,27 6 11 15,7 13 0-15,-1 0 1 16,1 3 1-16,-7 1-2 16,-2-4 1-16,-8-1-2 15,-5 0-1-15,-10-5 2 0,-4-4 2 16,-2-5 0-1,0-2 0-15,0-2 12 0,0 0 15 16,0 0 8-16,0 0 7 16,5 0-7-16,5-8-10 15,7-9-12-15,5-5-12 16,4-3-2-16,5 3-2 16,2 2-3-16,4 0-62 15,-2 2-30-15,-1 2-43 16,-3 4-28-16,-2 2 16 15,-2 3-27-15,-6 1 88 16,0-3 57-16,-5 5 29 16,-5 0 4-16,-7 4 23 15,-4 0 42-15,0 0 58 0,0 0-15 16,-6 8-39-16,-19 15-24 16,-4 13-1-1,0 3 13-15,2 2-5 0,10-1-17 16,7-4-19-16,10-12 1 15,0-7-3-15,0-4-2 16,16-13-6-16,15 0 7 16,3-13 3-16,8-24-7 15,-2-10 0-15,-2-7-7 16,-2-2 6-16,-7-6-3 16,-5-3-2-16,-1 1-2 15,-10-6 3-15,-2 6 5 16,-2 0 15-16,-7 4-4 0,-2 7 15 15,0 12 3-15,0 15 1 16,0 16-2-16,0 10 4 16,0 0-13-16,0 0-24 15,0 38-3-15,-2 20 3 16,-10 22 6-16,2 12-6 16,-1-2-1-16,3-2-3 15,4-8-1-15,4-11 1 16,0-13-17-16,0-11-86 15,0-15-50-15,0-30-110 16,0 0-70-16</inkml:trace>
  <inkml:trace contextRef="#ctx0" brushRef="#br0" timeOffset="43233.38">21990 6760 296 0,'0'0'145'0,"0"0"-116"16,0 0-24-16,0 0 16 0,0 0 12 16,0 0 11-16,42-105 6 15,-42 97-2-15,-4 2 0 16,-7 4-2-16,3 2-10 16,-2 0-25-16,1 0 2 15,5 0-10-15,0 14-2 16,2-1-1-16,2 2 1 15,0-1 1-15,0 0-1 0,13 0 0 16,5 1 1-16,1-4 0 16,2 1-2-16,-5-1 3 15,3-1-3-15,-3-7 0 16,-5 4 1-16,-2-3-1 16,-7-3 0-16,0-1 1 15,-2 0 12-15,0 0 48 16,3-4 16-16,4-14-45 15,3-4 6-15,6 0-2 16,0 0-2-16,2-1-13 16,1 3 4-16,4 1-13 15,-1 3-11-15,3 7-1 16,1 2-2-16,5 5-22 0,-19 2-89 16,-4 0-243-16</inkml:trace>
  <inkml:trace contextRef="#ctx0" brushRef="#br0" timeOffset="44499.41">22951 6294 644 0,'0'0'114'16,"0"0"-91"-16,0 0-22 16,0 0 14-16,0 0 74 15,11 153 49-15,-27-45-61 16,-4 9-53-16,0-1-12 15,7-10 0-15,4-6-10 16,7-14 0-16,2-12-2 16,0-15 1-16,0-15-1 15,11-20-11-15,5-17-40 16,1-7-58-16,8-11-12 0,-3-30 46 16,-1-10-19-1,-11-6 26-15,-10-3 43 0,0 3 25 16,-4 6 4-16,-23 4 32 15,0 12 58-15,0 4-36 16,3 7 0-16,4 7-9 16,4 4 10-16,10 5 26 15,4 2-43-15,2 0-20 16,0-6-18-16,15-4-4 16,23-4 4-16,6 0-4 15,4 0 0-15,-4 4 1 16,-4 2-1-16,-6 8 0 15,-10 2-1-15,-6 4 1 0,-3 0-2 16,-5 0-2-16,-4 14 4 16,-2 8 17-16,-1 0-5 15,-1-3-8-15,0-7-1 16,2-4 0-16,2-5 0 16,-2-3-2-16,4 0 0 15,3 0-1-15,5-3 11 16,2-17-5-16,-2 1-2 15,-1 5-4-15,-3 3 1 16,-6 5-1-16,-2 1 1 16,-4 5-2-16,0 0 1 15,0 0 0-15,0 0-3 0,2 0-3 16,3 0 0 0,2 0 6-16,2 0 1 0,6 0 1 15,1 0-2-15,1 0-24 16,4 0-18-16,-3-6-30 15,-5 0-5-15,-1 0-4 16,-2 4 24-16,-1 2 7 16,-2 0 25-16,2 0-12 15,-2 0-21-15,1 4 2 16,4 0 23-16,1-4 18 16,5 0 10-16,-1 0-9 15,-12 0-59-15,-1 0-76 16</inkml:trace>
  <inkml:trace contextRef="#ctx0" brushRef="#br0" timeOffset="45903.66">23634 6167 269 0,'0'0'138'0,"0"0"-95"0,0 0-16 16,0-117 40-16,0 106 19 15,0 6-3-15,0 5-29 16,0 0-30-16,0 0-12 0,0 0-5 15,0 0 7-15,0 0 5 16,0 0 7-16,0 0-2 16,0 0-6-16,0 8 4 15,0 6 1-15,0 2-8 16,0 0-4-16,0-2 6 16,0 1 3-16,0 10 0 15,0 9 12-15,0 12-2 16,0 10 5-16,0 0-15 15,-6 1-7-15,-1-7-6 16,5-2-1-16,0-6-2 16,2-6 1-16,0-2-2 0,0-4-2 15,0-4-1-15,0-4 2 16,0-2-1-16,0-3-1 16,0-5 0-16,0-6-3 15,0-2-25-15,0-4-43 16,0 0-105-16,0 0-3 15,0 0-169-15</inkml:trace>
  <inkml:trace contextRef="#ctx0" brushRef="#br0" timeOffset="46483.75">23889 6356 697 0,'0'0'108'0,"0"0"-73"0,0 0 9 0,0 0 8 15,-12 119 60-15,-9-31-48 16,-2 8-20-16,5 6-19 15,5 0 4-15,1-4 9 16,6-10-12-16,6-19-11 16,0-19-9-16,0-18-4 15,2-14-2-15,16-18-9 0,5 0-63 16,4-40 12-16,1-14-59 16,-4-10-63-16,-7-6 118 15,-13 3 44-15,-4 5 20 16,0 8 2-16,-4 10 25 15,-13 15 17-15,4 8 5 16,7 10 34-16,1 4 16 16,3 1-80-16,2 2-16 15,0-3-3-15,18 1-4 16,15-3 4-16,5 5-1 16,-5 4 1-16,-4 0-1 15,-2 0 1-15,-7 0 4 16,-7 10 10-16,-1 0-7 0,-3 0-7 15,-3-4 6-15,-4-2-1 16,-2 0-2 0,3-4-3-16,-3 0-15 0,2 0-22 15,5-18-123-15,-7 5-37 16,2-6-78-16</inkml:trace>
  <inkml:trace contextRef="#ctx0" brushRef="#br0" timeOffset="46801.67">24205 6481 325 0,'0'0'140'0,"0"0"-54"16,0 0-14-16,0 0 8 16,131-114-42-16,-97 91-13 0,-1 1 6 15,-2 0 21 1,-4 4 2-16,-4 2-5 0,-10 9 3 16,-6 2-4-16,-3 5-19 15,-4 0-5-15,0 0-3 16,0 18 16-16,0 19 27 15,-2 8-22-15,-9 11-17 16,0 5-2-16,0-3 11 16,4-3-4-16,4-8-9 15,3-9-6-15,0-10-6 16,0-8-7-16,0-9-2 16,8-8-3-16,5-3-42 15,7 0-63-15,4-26-22 16,-12 5-128-16,-4 0-120 0</inkml:trace>
  <inkml:trace contextRef="#ctx0" brushRef="#br0" timeOffset="47700.69">24608 6617 535 0,'0'0'156'0,"0"0"-118"0,0 0-37 0,0 0 27 0,0 0 29 0,0 0 11 15,27 26-15-15,-16-22-13 16,1 0-3-16,-1-4-18 15,-1 0 3-15,7 0-6 16,-2 0-6-16,5 0-3 16,3 0 8-16,-2-4-11 15,0 0-1-15,-3 0-3 16,-7 4 2-16,-1 0-1 16,2 0 0-16,-3 0 4 15,-1 0 11-15,4 0 5 16,1 0-4-16,1 0-3 0,1 0 2 15,-1 0 2-15,-1 0-6 16,0 0 4-16,3 0-7 16,-5 0 1-16,3 0-1 15,-4 0-7-15,-1 0 4 16,3 0-6-16,-3 0 3 16,-3 0-3-16,4 0 2 15,-6 0 0-15,2 0-1 16,3-3 4-16,-3-2-3 15,4-1 0-15,-1-2-2 16,-1 0-11-16,4 2-21 16,-3-2 5-16,-3 4 14 15,-1-3 11-15,-3-2-12 16,0-3-36-16,-2 2 4 0,0-1 31 16,0 4 7-16,0 3 0 15,0 2 8-15,-4 2 3 16,-3 0 3-16,1 0-6 15,1 2-5-15,3 14 5 16,2 6 3-16,0 0 1 16,0 0-4-16,2-6 0 15,22-9-3-15,7-7-3 16,8 0 5-16,1-7-1 16,-1-25-7-16,0-10-9 15,-3-6 11-15,-5-6 7 16,-2-1 18-16,-6-5 12 15,0-4 7-15,2-4-8 0,-3-4-4 16,-4-1 16-16,-5 7-10 16,-4 12 0-16,-7 18 8 15,-2 20 48-15,0 16 11 16,0 0-41-16,0 36-57 16,-8 32 4-16,-15 31-3 15,-8 15 0-15,4 4 1 16,8-7-2-16,5-18 0 15,12-24-6-15,2-27-77 16,0-18-27-16,0-18-10 16,2-6-91-16,-2-6-99 15,0-18-157-15</inkml:trace>
  <inkml:trace contextRef="#ctx0" brushRef="#br0" timeOffset="47849.97">25313 6441 573 0,'0'0'406'0,"0"0"-257"0,0 0-104 0,0 0-1 0,0 0-32 16,0 0-9-16,166-114-3 16,-76 96-1-16,-50 12-86 15,-4 1-231-15</inkml:trace>
  <inkml:trace contextRef="#ctx0" brushRef="#br0" timeOffset="49183.69">26663 6374 575 0,'0'0'123'0,"0"0"-106"16,0 0-5-16,0 0 23 15,0 0 66-15,0 0 49 16,-31-36-73-16,13 45-29 15,-5 18-26-15,-3 9 16 16,-1 4-7-16,7 2-14 16,7-5-6-16,8-5-2 15,5-8-6-15,0-8 2 16,3-6-2-16,21-6-2 16,7-4 4-16,5 0 4 15,6-8-7-15,2-15 3 16,-5-6-5-16,-8 3-2 15,-7 4-12-15,-10 6 12 0,-8 9 2 16,-4 2 3-16,-2 5-3 16,0 0 7-16,0 0-2 15,0 2-1-15,0 18-2 16,0 7 5-16,0-2 0 16,0-3-5-16,3-6-2 15,17-4 2-15,3-8-1 16,2-4 0-16,4 0 0 15,-4 0 3-15,-4-4-1 16,-6-7-3-16,-4 3-11 16,-6 2 11-16,-3 1 0 15,-2 5 3-15,0 0 1 0,0 0 5 16,0 0 4 0,0 5 3-16,0 18-11 0,0 12 0 15,0 13-3-15,0 6-2 16,0 11 3-16,0 8 1 15,0 1 1-15,0-2-2 16,0-10-1-16,0-10-1 16,0-7 1-16,0-15-2 15,-16-8 0-15,-8-11-10 16,-7-8-21-16,-3-3-7 16,-4-9 2-16,7-22 1 15,2-13 8-15,5-9 20 16,8-4 1-16,5-2 2 0,9 3-2 15,2 2 3-15,2 8-9 16,31 1 0-16,12 8-1 16,8 0-38-16,10 2-13 15,-1 0-11-15,5-1-5 16,-3 1 40-16,-1-7 22 16,-3 3 3-16,-2-1 1 15,-4 1 13-15,-13 7 0 16,-14 9 1-16,-11 7 7 15,-13 7 10-15,-3 7 11 16,0 2 47-16,0 0 26 16,-8 0-66-16,-13 0-19 15,-6 6-4-15,0 19 7 16,0 0-3-16,4 10 13 0,4 1-11 16,7-1-15-16,6 1 1 15,6-7 3-15,0-7 2 16,14-6-4-16,21-10-2 15,11-6-2-15,8-2 13 16,9-32-10-16,1-14-4 16,-4-8-20-16,0-8 8 15,-8-5 11-15,-6-1 1 16,-6-8 1-16,-1-2 0 16,-6-6-1-16,-6 0 0 15,-5 3 2-15,-9 17-1 16,-6 17 6-16,-7 24 25 15,0 17 42-15,0 8-8 0,0 0-29 16,-9 28-24-16,-18 33-5 16,-6 26 5-16,-5 15 8 15,2 3-7-15,3 1 1 16,6-7-4-16,7-13-7 16,14-19-1-16,6-17-3 15,0-15 0-15,11-19-41 16,16-13-57-16,4-3-48 15,2 0-122-15,-20-17 14 16,-1-1-399-16</inkml:trace>
  <inkml:trace contextRef="#ctx0" brushRef="#br0" timeOffset="49566.68">27951 6409 805 0,'0'0'95'0,"0"0"-80"0,0 0-15 0,0 0 4 0,0 0-2 0,0 0 3 0,53-109 2 16,-53 103 87-16,0 3-17 16,0 0-34-16,-9 3-21 15,-9 0 6-15,3 0-1 16,-3 16-11-16,5 7-3 16,4 3-9-16,4 3-3 15,5 2 0-15,0-2 4 16,5-3 1-16,26-3-3 0,9-13 2 15,9-8-3-15,6-2-2 16,1-6-1-16,2-16-73 16,-6-3-43-16,-8 6-14 15,-4 2 38-15,-11 6 72 16,-9 2 21-16,-11 6 18 16,-7 3 67-16,-2 0 32 15,0 0 5-15,0 0-36 16,0 0-32-16,0 0-54 15,5 0 0-15,-5 0-137 16,2 0-197-16</inkml:trace>
  <inkml:trace contextRef="#ctx0" brushRef="#br0" timeOffset="87499.95">11806 6160 529 0,'0'0'22'0,"0"0"16"0,0 0-24 16,-127 28 9-16,104-18 11 15,8-2-1-15,7-4 5 16,8 2-11-16,0 0-2 16,8 6 5-16,36 2 24 15,24-3-5-15,25-6-10 0,30-3-29 16,17-2-2-16,5 0-3 15,-7 0-3-15,-16 0 2 16,-14 0-2-16,-17 0-1 16,-18 0 0-16,-17 0-2 15,-20 0-22-15,-20 0-49 16,-16 4-11-16,-12 8-4 16,-55 4 24-16,16-5-72 15,-10-6-52-15</inkml:trace>
  <inkml:trace contextRef="#ctx0" brushRef="#br0" timeOffset="87716.49">11857 6398 291 0,'-166'12'88'16,"112"-12"-34"-16,27 3-26 0,27-3-2 15,20 0 20-15,58 0 13 16,38 0 1-16,27-3-30 16,17-4-8-16,2 1 9 15,-8 1-4-15,-13 5-6 16,-22 0 0-16,-20 0 1 15,-21 0 1-15,-20 5-12 16,-21 7-10-16,-14 0 2 16,-17 3-3-16,-6 8-25 15,-6-17-56-15,-25 1-210 16</inkml:trace>
  <inkml:trace contextRef="#ctx0" brushRef="#br0" timeOffset="89600.04">5988 10403 456 0,'0'0'80'0,"0"0"-69"16,152 18 7-16,-65-15 19 15,18-3 19-15,12 0 5 16,11 0-14-16,3 0-3 15,7-6 7-15,1 1 2 16,-6 4-31-16,-6 1-17 16,-15 0-2-16,-21 1-2 15,-16 15-1-15,-14 4-24 16,-18-1-50-16,-43-16-27 0,0 1-137 16</inkml:trace>
  <inkml:trace contextRef="#ctx0" brushRef="#br0" timeOffset="90083.5">6316 10612 671 0,'0'0'59'16,"0"0"-56"-16,0 0-2 15,210-6 23-15,-81-13 34 16,18 1 22-16,11 2-12 0,4 5 1 16,-4 6-16-16,-15 5-35 15,-14 0-9-15,-15 0-6 16,-11 5 0-16,-10 4-2 16,-10-3 1-16,-10-1-1 15,-13-4 25-15,-15 1 10 16,-11-2-13-16,-19 0-7 15,-6 0-8-15,-7 0 9 16,-2 0 18-16,0 0 20 16,0 0-12-16,0 0-12 15,0 0-8-15,0 0-8 16,0 0-1-16,0 0-6 16,0 0 0-16,0 0-6 15,0 0 1-15,0 0-3 0,0 0 0 16,0 0 0-16,0 0 0 15,0 0 0-15,0 0-4 16,0 0 3-16,0 0-40 16,0 9-93-16,0 10-79 15,-4-9-53-15,-5-4-129 16</inkml:trace>
  <inkml:trace contextRef="#ctx0" brushRef="#br0" timeOffset="93433.68">21598 7255 517 0,'0'0'110'0,"0"0"-39"15,0 0-14-15,0 0-16 0,0 0-18 16,0 0 12 0,134-22 34-16,8 14 9 0,45-2-33 15,37 2-1-15,41 1-9 16,25 1-23-16,6 0-3 15,2 3-7-15,-1-4 7 16,-10 0 12-16,-6 0 18 16,-5 3-25-16,-31 3-4 15,-24 1-5-15,-45 0-4 16,-38 0 3-16,-33 0 3 16,-28 0 22-16,-21 0 0 15,-20 0-7-15,-16 0 1 16,-13 0-9-16,-7 0-2 15,0 0 17-15,0 0 16 16,0 0-13-16,0 0-7 0,0 0-10 16,0 0-4-16,0 0-5 15,0 0-4-15,0 0 0 16,0 0-2-16,0 0 0 16,0 0-1-16,0 0 1 15,0 0-4-15,0 0-5 16,0 0-50-16,0 0-45 15,0 0-30-15,-5 0-71 16,-11 1-65-16,-10 3-181 16</inkml:trace>
  <inkml:trace contextRef="#ctx0" brushRef="#br0" timeOffset="-204262.27">6744 3689 463 0,'0'0'89'0,"-141"-23"21"0,128 8-55 0,11 7 7 16,2 3-10-1,15 2-11-15,57 2-34 0,46-1 1 16,53 2-2-16,41-6 2 16,29-7 2-16,31-1-1 15,26-6 10-15,19-4 0 16,5 0-14-16,-14-5 4 15,-34 4-8-15,-37 2 4 16,-29 10-4-16,-27 3 5 16,-20 4-6-16,-21 2 1 15,-26 1-2-15,-35 3-1 16,-36 0-33-16,-43 0-85 16,-45 0-7-16,-34 0-190 15</inkml:trace>
  <inkml:trace contextRef="#ctx0" brushRef="#br0" timeOffset="-203662.85">7471 3834 545 0,'-216'30'75'16,"202"-30"-35"-16,14 0-34 16,60 0 2-16,60 0 33 15,63 0 19-15,60-12-28 16,48-14 30-16,35 2-31 15,4 1 19-15,-22 6-24 0,-30 1-6 16,-20 2-2 0,-23-2 22-16,-15-1 6 0,-24 6 1 15,-34 5-25-15,-26 3-1 16,-31 3 6-16,-25 0 14 16,-26 0-16-16,-23 0 6 15,-18 0-1-15,-13 0-14 16,0 0 4-16,0 0 12 15,0 0 11-15,0 0-11 16,0 0-8-16,0 0-8 16,-2 0-10-16,-2 0 2 15,2 0-6-15,-1 0 2 0,3 0-1 16,0 0-2 0,0 0-1-16,0 0 0 0,0 0-1 15,0 0 0-15,0 0 1 16,0 0 0-16,0 0 1 15,0 0-1-15,0 0 3 16,0 0-3-16,0 0-1 16,0 0 1-16,0 0-1 15,0 0-2-15,0 0 3 16,0 0-1-16,0 0 3 16,0 0-4-16,0 0 3 15,0 0-2-15,0 0 0 16,0 0 1-16,0 0 0 15,0 0 0-15,0 0 0 16,0 0-12-16,0 0-3 0,0 0-27 16,0 0-34-16,0 0-28 15,0 0-71-15,-2 0-176 16</inkml:trace>
  <inkml:trace contextRef="#ctx0" brushRef="#br0" timeOffset="-190345.37">11772 14329 287 0,'0'0'163'16,"0"0"-72"-16,0 0-36 15,-6-118-2-15,2 102 0 16,1 4-2-16,1 6 9 16,2 6 42-16,0 0-10 15,0 10-62-15,0 50-26 0,0 45 8 16,0 46 47-16,0 44 6 15,0 29-24-15,-24 30-27 16,-8 3-3-16,-1-11-6 16,-2-26 24-16,6-35-24 15,4-38-3-15,12-26-1 16,5-26 1-16,8-25-2 16,0-26-2-16,0-26-15 15,19-18-79-15,8-18-74 16,-12-26-1-16,-1-18-113 0</inkml:trace>
  <inkml:trace contextRef="#ctx0" brushRef="#br0" timeOffset="-189278.53">11608 14153 724 0,'0'0'40'16,"0"0"8"-16,0 0-37 15,0 0-11-15,0 0 0 16,0 0 0-16,4-69 15 16,63 68 34-16,22-5 18 0,27 1-27 15,24-1-21-15,25 1-10 16,25-8-3-16,15-2 23 15,18-2-4 1,30-2 4-16,32-4 42 0,35-3 3 16,29 0-61-16,12-10-5 15,24 2-2-15,21 0-1 16,11-1-3-16,8-1-1 16,5 3-1-16,7 1 0 15,8-4 4-15,14-5-4 16,18 0 0-16,18-4 1 15,10-3 0-15,10-1-1 0,0-2 0 16,-9 1 0-16,-16-2 1 16,-6 1-1-16,-14 13 1 15,-18 6-1-15,-15 11-1 16,-16-2 1-16,-20 2 1 16,-14-6 1-16,-8 4-2 15,-31-4-1-15,-16 3 1 16,-30 0 1-16,-23 0 3 15,-18-1-3-15,-34 2-1 16,-30 2 4-16,-35-1-2 16,-35 4 1-16,-33 1-2 15,-30 0 5-15,-26 4 0 16,-18 1 12-16,-16 7 35 16,-4 0 16-16,0-2-7 15,0 3-21-15,-2 0-32 0,-9 4-7 16,-2 0 7-16,-9 18-9 15,-9 34 0-15,-10 34-3 16,1 41 3-16,0 39 0 16,9 29 5-16,9 25-2 15,13 15-2-15,9 3-1 16,0 9 0-16,40 7 5 16,20-4 1-16,17-13 2 15,13-10-5-15,5-26 0 16,6-27-2-16,-7-26 1 0,-14-15-1 15,-18-16 1-15,-29-15-2 16,-25-16 1-16,-8-6-1 16,-60-5 6-16,-34-11-1 15,-31-12-3-15,-28-12-2 16,-24-12-4-16,-18-10 0 16,-19-6 3-16,-14-8 1 15,-17 2 2-15,-16-6-1 16,-15 4 2-16,-25 5-3 15,-22-4-3-15,-25 3 2 16,-30 2 1-16,-34 2 3 16,-36-1-3-16,-32-4-1 15,-25-7 1-15,-23 0-4 16,-16 0 4-16,-15-16 0 0,-19-4 4 16,-10 8-4-16,0 7-4 15,7 5 4 1,11 0 0-16,19 0-1 0,21 0 1 15,13-9 0 1,18 9-6-16,22 0-42 0,18 40 0 16,22 29-49-16,30 22-30 15,23 22-23-15,322-59-129 16,24-10 16-16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5-05-05T21:58:49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13553 4470 757 0,'0'0'116'15,"0"0"-86"-15,0 0 47 16,-65 147 19-16,49-94-42 16,3-7 4-16,7-5-15 15,1-6-14-15,1-7 18 16,1-1-2-16,1-11-21 16,2-8-15-16,0-5 6 15,0-3-6-15,0 0 3 16,0 0-2-16,0 3 10 15,9-2-1-15,15 2-3 0,7 2-10 16,10 1-2-16,8 3-3 16,6-3-1-16,6-4 1 15,-1-2 1-15,-6 0-4 16,-6 0-1-16,-9-12-57 16,-10-14-73-16,-29 11-113 15,0-7-231-15</inkml:trace>
  <inkml:trace contextRef="#ctx0" brushRef="#br0" timeOffset="197.34">13773 4466 505 0,'0'0'197'0,"0"0"-104"16,0 0-51-16,0 0-4 0,0 0 70 16,-40 144-14-16,36-60-40 15,-6 8-2-15,2 3-12 16,-1 1-18-16,1 0-13 15,2-8-7-15,4-11-2 16,2-17-49-16,0-18-71 16,0-42-128-16,0 0-133 15</inkml:trace>
  <inkml:trace contextRef="#ctx0" brushRef="#br0" timeOffset="514.13">14112 4776 533 0,'0'0'202'16,"0"0"-140"-1,-54 121-23-15,26-55 10 0,10-12 47 16,14-10-21-16,4-13-17 16,8-12-26-16,34-17 1 15,12-2 3-15,8-22 3 16,1-22-22-16,-8-5-6 15,-15 2-4-15,-19-1 27 16,-19 4 8-16,-2 3-3 16,-34 11-14-16,-26 12-12 0,-17 12-6 15,-8 6-4 1,6 2-3-16,17 20 0 0,18 8-2 16,21 3-25-16,19 2-69 15,4-18-73-15,9-6-205 16</inkml:trace>
  <inkml:trace contextRef="#ctx0" brushRef="#br0" timeOffset="730.26">14602 5055 624 0,'0'0'673'0,"0"0"-541"16,0 0-53-16,0 0 86 15,0 0-29-15,0 0-42 0,33 16-39 16,-33-16-33-16,0 0-22 16,0 0 0-16,0 0 0 15,0 0-20-15,0 0-96 16,0 0-166-16,0 0-184 16</inkml:trace>
  <inkml:trace contextRef="#ctx0" brushRef="#br0" timeOffset="8529.87">23258 6226 506 0,'0'0'138'0,"0"0"-86"16,0 0 19-16,0 0 4 16,0 0 15-16,0 0-22 15,0 0-21-15,0 0-32 16,4-32-10-16,19 30 7 16,4 2-3-16,-2 0 1 15,-4 0-8-15,-3 0 4 16,-5 12-2-16,-7 4 0 0,-6 6 0 15,0 6 4-15,-10 0-1 16,-14 1 0-16,-3-6-2 16,5-5-5-16,6-5 3 15,7-5-2-15,7-6 0 16,2-1-1-16,0-1-7 16,0 0 2-16,20 0 5 15,2 0 5-15,0 0-4 16,1 0 1-16,-6 0 0 15,-1 0-3-15,-5 6 1 16,-3 3-1-16,-6-2 1 16,-2 1-4-16,0 2 4 15,0 0 2-15,0 2 1 16,-16 1-1-16,-2-1 0 16,-2-5-1-16,0 1-1 0,5-1-12 15,1-3-49-15,7-2-61 16,7-2-29-16,0 0-84 15</inkml:trace>
  <inkml:trace contextRef="#ctx0" brushRef="#br0" timeOffset="8913.26">23543 6356 343 0,'0'0'101'0,"0"0"-60"15,0 0 28-15,0 0-6 0,0 0-3 16,0 0-23-16,18 57 1 16,-7-52-18-16,3-5 0 15,-1 0-5-15,3 0-1 16,-3 0-7-16,-1 0-4 16,-1 0-2-16,-1 0-1 15,4 3 0-15,-3 5 1 16,0-2 0-16,3-5 2 15,-4-1-3-15,4 0 6 16,-1 0 26-16,-2-9 17 16,1-11 9-16,-6-5-20 15,-3 2 5-15,-3-6 3 16,0 3 2-16,0 0-15 16,0 2-2-16,-7 0-19 0,1 4-9 15,1 4-3-15,0 6 0 16,5 4 0-16,0 6-30 15,0 0-192-15,0 0-352 16</inkml:trace>
  <inkml:trace contextRef="#ctx0" brushRef="#br0" timeOffset="9846.54">26337 6079 446 0,'0'0'98'15,"0"0"-78"-15,0 0-8 0,0 0 19 16,119-13 2 0,-101 13 17-16,-7 0-8 0,-7 0-9 15,-4 12-13-15,0 10 20 16,-13 1 12-16,-18 4-13 16,-3-1-21-16,3-6-1 15,9-6 3-15,10-7-9 16,10 0-10-16,2-1-1 15,0 0 0-15,16-2 6 16,13 0 11-16,2-1-11 16,-2-2-4-16,2-1-2 15,-2 2 0-15,-4 2 1 16,-6-2 1-16,-7 2-2 16,-5-3 1-16,-5 2 0 15,-2-1-1-15,0 2 14 0,0 2 24 16,-21 2 2-16,-10 2-25 15,-2-1-12-15,4-2 3 16,2 1-6-16,8-4 0 16,7 1 0-16,8-4-50 15,4-1-110-15,0 0-16 16,0 0-169-16</inkml:trace>
  <inkml:trace contextRef="#ctx0" brushRef="#br0" timeOffset="10214.52">26699 6238 464 0,'0'0'146'0,"0"0"-135"0,0 0 10 0,0 0 68 16,0 0-30-16,0 0-12 16,17 44-12-16,-17-35-13 15,0-3-5-15,12-3 2 16,3 0-2-16,1-3-9 15,-3 0-5-15,-2 0 1 16,-2 1-4-16,-2 5 0 16,-1-2 0-16,1-2 0 15,0 0 1-15,2-2 0 16,1 0 0-16,0 0 5 16,3 0-2-16,-4-2 1 15,0-10 10-15,-2-1 20 0,-5-2-3 16,-2 0-13-16,0 2-7 15,0-1-2-15,0 0-1 16,0 0-9-16,-5 6 0 16,1 0-16-16,4 2-74 15,0 4-99-15,0 0-87 16</inkml:trace>
  <inkml:trace contextRef="#ctx0" brushRef="#br0" timeOffset="10463.62">27095 5995 296 0,'0'0'359'16,"0"0"-270"-16,0 0-39 15,0 0 32-15,0 0 59 16,0 0-55-16,0-43-42 0,-14 80-13 16,-1 13 11-16,3 8-21 15,4-1-10-15,1-2-8 16,5-5 1-16,2-9-4 15,0-5 5-15,0-9-4 16,0-9-2-16,11-8-7 16,5-10-73-16,3 0-44 15,-11 0-95-15,1-14-53 16</inkml:trace>
  <inkml:trace contextRef="#ctx0" brushRef="#br0" timeOffset="10664.55">27195 6170 377 0,'0'0'121'0,"0"0"-94"16,0 0 5-16,0 0 62 15,0 0-21-15,0 0-9 16,-75 114-4-16,70-89-13 16,5-2-9-16,0-5-25 15,11-1-4-15,23-6 7 16,20-3-5-16,-25-8-11 15,6 0-242-15</inkml:trace>
  <inkml:trace contextRef="#ctx0" brushRef="#br0" timeOffset="11513.56">29913 6167 429 0,'0'0'266'0,"0"0"-198"16,0 0-52-16,0 0-13 16,0 0 2-16,0 0 4 0,137-29 16 15,-100 29-6-15,-3 0-1 16,-12 6-8-16,-11 9 1 15,-9 2 3-15,-2 5 8 16,0 2 2 0,-22-2-13-16,-4-5 5 0,5-2-11 15,5-7 0-15,12-1-5 16,4-1 0-16,0-3-8 16,10 3 8-16,19-2 13 15,2 0-3-15,0-2-5 16,-7 2-4-16,-8 0 2 15,-5 2-2-15,-9 0 7 16,-2 5 6-16,0 1 3 0,-5 1 16 16,-19 1-9-16,-5-2-13 15,-2 0-7-15,1-4 0 16,11-1-3-16,5-3-1 16,10-4-20-16,4 0-87 15,0 0-49-15,4 0-188 16</inkml:trace>
  <inkml:trace contextRef="#ctx0" brushRef="#br0" timeOffset="11913.35">30335 6288 458 0,'0'0'131'16,"0"0"-104"-16,0 0 10 15,0 0 1-15,0 0 8 16,0 0 5-16,10 72-6 0,9-72 16 15,12 0-16-15,4 0-23 16,1-6-11-16,-5-7-7 16,-6 0-3-16,-7 1 3 15,-9 2-4-15,-5 7 1 16,-2 0 1-16,-2 3-1 16,0 0-1-16,0 0-2 15,0 0-8-15,0 4 4 16,12 10 6-16,3-4 4 15,3 0-4-15,-1-6 1 16,2-4 8-16,-6 0-1 16,-2 0 18-16,0 0-1 0,-6-15-1 15,-1-6-1-15,-4-3 3 16,0-4 1-16,0 2-14 16,0 1-8-16,0 0-5 15,0 7 0-15,0 4-3 16,0 14-77-16,0 0-245 15</inkml:trace>
  <inkml:trace contextRef="#ctx0" brushRef="#br0" timeOffset="12931.39">30981 5943 259 0,'0'0'401'0,"0"0"-335"15,0 0-66-15,0 0 0 16,0 0 30-16,0 0-3 16,-11 141-10-16,1-97-12 15,4-5-2-15,-3 0-2 16,5-9-1-16,2-7-1 15,2-10-29-15,0-7-16 16,0-6-65-16,0 0-141 0</inkml:trace>
  <inkml:trace contextRef="#ctx0" brushRef="#br0" timeOffset="13131.09">31166 6073 426 0,'0'0'98'15,"0"0"-73"-15,0 0-6 16,0 0 22-16,0 0-6 16,0 0 11-16,-139 115-14 15,122-94-4-15,6-4-10 16,8-1-10-16,3 2-2 0,0-4-6 16,34 0 0-1,-10-14-1-15,5 0-112 16</inkml:trace>
  <inkml:trace contextRef="#ctx0" brushRef="#br0" timeOffset="14329.62">32627 6999 494 0,'0'0'88'15,"0"0"-79"-15,0 0 2 16,0 0 27-16,0 0 4 16,0 0-3-16,139 0-9 15,-102 0 7-15,1 0-14 16,-5 0-10-16,-4 0 12 15,-2 0 4-15,-9 0-1 16,0 0-1-16,-7 0 9 16,-4 0-8-16,-3 0-6 15,0 0-3-15,1 0-1 16,0 0-4-16,4 0-7 16,-5 0 1-16,2 0-5 0,4 0 1 15,-3 0-3-15,-3 0 1 16,0 0-2-16,-4 0 0 15,0 0 0-15,0 0-5 16,0 0-59-16,0 0-83 16,0 0 6-16,0 0-135 15</inkml:trace>
  <inkml:trace contextRef="#ctx0" brushRef="#br0" timeOffset="14946.59">33630 6636 508 0,'0'0'82'16,"-118"33"-56"-16,69-17 12 15,6-2 6-15,12 3 7 16,9-4-6-16,9 1-8 16,13 3-24-16,0-4-7 15,8 2-1-15,23 0 3 16,8 4 8-16,-1-5-11 15,-3 2 5-15,-1-5-6 0,-10 6-3 16,-4-1 11 0,-4 4 10-16,-5 2 10 0,-11 3 16 15,0 6 3-15,0-3-13 16,-20 0-15-16,-7-1 6 16,-6-4-6-16,-3-3-11 15,2-5-8-15,3-6-4 16,3-4-17-16,20-5-146 15,2 0-101-15</inkml:trace>
  <inkml:trace contextRef="#ctx0" brushRef="#br0" timeOffset="15847.6">32687 6100 311 0,'0'0'142'0,"0"0"-77"16,0 0-33-16,0 0 36 16,0 0 3-16,0 0-19 15,-13-10-13-15,11 8 1 16,0 0-4-16,2 0 24 16,0 2-11-16,0 0-15 15,0 0-9-15,0 0-20 16,11-2 11-16,11-1-15 15,-1 3 2-15,-4 0 0 0,-3 0-1 16,-6 0 1 0,-5 3-1-16,-3 17 1 0,0 1 6 15,-5 2 1 1,-15 1-4-16,3-8-2 0,-2 1-4 16,6-6 1-16,6-3-1 15,5 2 0-15,2-4 0 16,0 3-4-16,0-3 1 15,0 0 3-15,0-4-1 16,4 5 1-16,8-1 0 16,-1 0 0-16,-1 0 1 15,-2 0-1-15,-2-1 1 16,-1 1-1-16,-5 0-2 16,0 1 1-16,0 4 1 0,0-2 4 15,-7-1 0-15,-5-2-3 16,4-2 1-16,6-2-2 15,-5-2-3-15,3 0-33 16,4 0-42-16,0 0-50 16,0 0-66-16,0-9-123 15</inkml:trace>
  <inkml:trace contextRef="#ctx0" brushRef="#br0" timeOffset="16430.62">32913 6192 369 0,'0'0'140'16,"0"0"-85"-16,0 0-1 0,0 0 9 15,0 0-7-15,0 0-6 16,0 0-5-16,-25 82-1 16,25-80-8-16,23-2-6 15,-4 0-8-15,6 0-10 16,-5 0-5-16,-3-4-5 15,-7-2 2-15,-6 1-1 16,1 4 1-16,-5 1-3 16,0 0-1-16,0 0 0 15,0 0-1-15,2 0-7 16,9 0 8-16,3 0 4 0,5 0-2 16,-1 0 5-1,3 0 7-15,-2 0 14 0,-1-7-8 16,3-10-1-16,-8 1-10 15,-5 0-4-15,-1 0 2 16,-7-2-6-16,0 1 0 16,0-6-1-16,0-1-32 15,0-4-15-15,11-4-56 16,0-7 2-16,5-2-20 16,-3-3 21-16,1-3 46 15,-1 3 36-15,-4 2 18 16,0 10 19-16,2 6 10 15,-4 10 23-15,-5 5 10 16,2 10-13-16,-4 1-15 16,0 0-16-16,0 10-9 0,0 24 52 15,0 10 0-15,0 12-20 16,0 4-6-16,0 0 10 16,-4 2-8-16,-5-3-14 15,3-11-16-15,1-6-4 16,5-11-3-16,0-10-14 15,0-9-117-15,0-12-43 16,0 0-136-16</inkml:trace>
  <inkml:trace contextRef="#ctx0" brushRef="#br0" timeOffset="16698.09">33476 6029 411 0,'0'0'93'0,"0"0"-43"16,0 0 16-16,-127 80 21 15,92-59-3-15,8 2-3 16,2-6 25-16,10-1-34 16,6 2-41-16,6-2-8 15,3 2-6-15,3-2-7 16,28-2-6-16,14-4-3 15,3-2-1-15,2-2-103 16,-35-6-162-16,-10 0-278 0</inkml:trace>
  <inkml:trace contextRef="#ctx0" brushRef="#br0" timeOffset="18396.98">6891 7478 592 0,'0'0'151'0,"0"0"-61"16,0 0 54-16,0 0-13 16,0 0-74-16,0 0-36 15,0 0-19-15,29 0 5 16,26 0-6-16,13 0-1 16,5 0-9-16,-44 0-216 15,-7 0-155-15</inkml:trace>
  <inkml:trace contextRef="#ctx0" brushRef="#br0" timeOffset="19013.78">7747 7265 451 0,'0'0'100'15,"0"0"-36"-15,0 0-17 16,0 0 16-16,0 0-31 16,0 0-19-16,-27-14-8 15,40 14 21-15,12 0 4 0,-3 0 6 16,0 10-1 0,-2 3-21-16,-9-2-1 0,-1 5 10 15,-8 4-8-15,-2 1 2 16,0 2 8-16,0-6-13 15,-10-4-6-15,6-5-2 16,4-2-2-16,0-2 0 16,0 2-1-16,0 3 0 15,16-2 1-15,9 1 4 16,-2 1-6-16,0-2 2 16,-5 1-2-16,-5 3 0 15,-9 0 0-15,-4 10-1 16,0 2 1-16,-15 5 0 0,-22 4 3 15,-6-1 0 1,1-5-2-16,4-4 0 0,4-6-1 16,12-4 0-16,8-5-1 15,12-7-49-15,2 0-105 16,0 0-65-16,16-8-208 16</inkml:trace>
  <inkml:trace contextRef="#ctx0" brushRef="#br0" timeOffset="19381.27">8088 7461 536 0,'0'0'124'0,"0"0"-110"16,0 0-11-16,0 0 23 16,0 0 7-16,0 0-6 15,0 0-5-15,13 68-6 0,-3-64 5 16,13-4-10-16,8 0 5 15,7 0-2-15,1-17-11 16,-6 0-3-16,-4 7-1 16,-8 6 1-16,-2 4-3 15,-9 0 1-15,0 0-6 16,-1 10 8-16,-5 5 0 16,2-3 0-16,1-5 0 15,3-4 2-15,3-3 1 16,7 0 7-16,-3 0 6 15,1-4 7-15,-7-8 7 0,-7-1 12 16,-4 3 9 0,0-4-20-16,0 1-15 0,0-1-10 15,-2-5-6 1,-8-3-39-16,3-4-82 16,1-6 38-16,6-6-47 0,0 22-35 15,0-2-131-15</inkml:trace>
  <inkml:trace contextRef="#ctx0" brushRef="#br0" timeOffset="19664.11">8685 6836 386 0,'0'0'115'0,"0"0"-50"16,0 0-35 0,0 0 16-16,0 0 43 0,0 0-17 15,2 138-11-15,-15-59 10 16,-3-4-20-16,1 0-1 15,5-4-23-15,-1-7-15 16,3-3 4-16,3-11-3 16,5-11-5-16,0-11-1 15,0-6-5-15,0-8-2 16,0-6-13-16,9-7-63 16,4-1-73-16,-7 0 13 15,2-15-142-15</inkml:trace>
  <inkml:trace contextRef="#ctx0" brushRef="#br0" timeOffset="19864.39">8845 7257 103 0,'0'0'351'0,"0"0"-259"15,0 0-6-15,0 0-8 16,0 0-1-16,-73 117-9 15,64-98 8-15,4-1-16 16,5-1-25-16,0-4-11 16,0-2-16-16,14-4-2 15,12-5 3-15,10-2-9 16,10 0-3-16,-23 0-141 16,-3-8-176-16</inkml:trace>
  <inkml:trace contextRef="#ctx0" brushRef="#br0" timeOffset="20017.84">9219 7405 788 0,'0'0'269'0,"0"0"-184"15,0 0-80-15,0 0 0 16,0 0 45-16,0 0-3 16,25 23-36-16,-25-16-11 15,6 1-19-15,-4-6-197 16,-2-2-251-16</inkml:trace>
  <inkml:trace contextRef="#ctx0" brushRef="#br0" timeOffset="22413.29">6579 8637 137 0,'0'0'426'0,"0"0"-333"15,0 0-74-15,0 0-6 16,0 0 43-16,152-65-1 16,-95 49-22-16,3 3 8 15,0 4-20-15,-4 1-9 0,-4 4 0 16,-6 2-8 0,-5 2-1-16,-8 0-3 0,-8 0 2 15,-6 0 0-15,-3 10-2 16,-7 7-7-16,-9-13-76 15,0 5-93-15</inkml:trace>
  <inkml:trace contextRef="#ctx0" brushRef="#br0" timeOffset="23263.61">8152 8354 368 0,'0'0'95'16,"0"0"-35"-16,0 0-26 15,0 0-2-15,0 0 17 16,0 0 3-16,-93 108-6 15,81-60-8-15,6 0-12 0,6 0-11 16,0-5-10 0,8-14 2-16,15-7-1 0,4-9 5 15,4-11 0-15,4-2 27 16,3 0 3-16,1-24 5 16,-2-9-17-16,-1-5-7 15,-3-8-14-15,-6-2-3 16,-9 0 3-16,-9 4 1 15,-9 10 13-15,0 8-8 16,-16 8 5-16,-16 8-15 16,-5 6 2-16,-3 4-4 15,2 0 0-15,4 8-2 16,8 22-1-16,6 6-10 16,9 5-63-16,8 3-64 15,3-25-17-15,0-5-297 0</inkml:trace>
  <inkml:trace contextRef="#ctx0" brushRef="#br0" timeOffset="23463.44">8564 8620 533 0,'0'0'102'0,"0"0"-56"16,0 0-37-16,0 0-9 0,0 0 0 16,0 0-38-16,0 0-158 15</inkml:trace>
  <inkml:trace contextRef="#ctx0" brushRef="#br0" timeOffset="23797.56">8801 8416 407 0,'0'0'92'0,"0"0"-37"16,0 0-19-16,0 0 18 16,0 0-5-16,0 0-2 15,0 34-13-15,0-21-13 16,8 8-1-16,8-1-6 0,2 0-10 15,0 0 15-15,1 0-8 16,-1 0-1-16,-5 0-4 16,-5-2 3-16,-6 1 4 15,-2 0 10-15,0-1 6 16,0-3-3-16,-18-1-15 16,-7-8-5-16,-4-4-6 15,-2-2-16-15,4 0-117 16,16-12-48-16,5-6-216 15</inkml:trace>
  <inkml:trace contextRef="#ctx0" brushRef="#br0" timeOffset="23931.16">8843 8346 424 0,'0'0'92'0,"0"0"-74"16,143-45-18-16,-106 37-13 15,-28 8-105-15,-5 0-53 16</inkml:trace>
  <inkml:trace contextRef="#ctx0" brushRef="#br0" timeOffset="24331.28">9204 8407 584 0,'0'0'68'15,"0"0"-22"-15,-52 119 0 16,23-73 4-16,8-5 10 15,5-5 9-15,11-4-16 16,5-10-16-16,0-4-5 0,25-14-18 16,15-4 4-16,4-4 7 15,3-26-7-15,-3-11-11 16,-5-1 0-16,-13-2 8 16,-6-2 5-16,-11 6-1 15,-9 4-2-15,0 10 9 16,-11 10-9-16,-18 6-6 15,-2 10-11-15,2 0 0 16,4 0-29-16,16 9-109 16,1-1-216-16</inkml:trace>
  <inkml:trace contextRef="#ctx0" brushRef="#br0" timeOffset="24979.78">9730 7947 577 0,'0'0'104'0,"0"0"-20"0,0 0-45 16,0 0 11-16,0 0 10 16,0 0-28-16,-7 18 6 15,-9 49 16-15,-3 16-11 16,-2 7-3-16,1 8-8 16,-2 5-3-16,0-5-9 15,3-6-3-15,9-17-11 16,1-21-1-16,4-12-4 15,3-14 1-15,-1-6 6 16,3-8-2-16,0-4-1 16,0-6-3-16,0-4-1 15,0 0-1-15,0 0-37 16,3-2-73-16,4-12-142 16,-1-2-156-16</inkml:trace>
  <inkml:trace contextRef="#ctx0" brushRef="#br0" timeOffset="25597.16">9830 8392 286 0,'0'0'62'0,"0"0"-29"16,0 0 27-16,0 0 31 16,0 0-4-16,0 0-22 15,0-14-7-15,0 14-8 16,0 0-11-16,0 0-3 15,0 0-5-15,0 12-13 16,0 24 26-16,-3 8 32 16,1 0-46-16,2-4-16 15,0-7 2-15,0-10-4 16,0-7 1-16,2-7 1 16,19-9-3-16,4 0 1 15,4-15 0-15,2-11-4 0,-5-4-6 16,-4 4-2-16,-6 4 1 15,-5 7-2-15,-5 11 0 16,-1 4 0-16,-1 0-11 16,1 7-2-16,2 17 11 15,2-1 3-15,1-2 0 16,6-6-3-16,3-11-14 16,2-4-7-16,2 0 15 15,-1-9-12-15,-4-13-2 16,-7-1 12-16,-9-7 7 0,-2 1 4 15,0 0 0-15,-6-2 0 16,-12-4-3-16,-3 6-27 16,4-3-59-16,1 2-13 15,5 1-14-15,7 23-105 16,4-2-255-16</inkml:trace>
  <inkml:trace contextRef="#ctx0" brushRef="#br0" timeOffset="26247.83">10420 7927 509 0,'0'0'119'0,"0"0"-107"15,0 0 40-15,0 0 23 0,7 147-35 16,-7-89-7-1,-5 5 9-15,-4 2 9 0,1 3-19 16,-1-4-17-16,2-6-10 16,2-8-1-16,1-13-1 15,4-12-3-15,0-11-1 16,0-8-67-16,0-6-45 16,0 0-43-16,0-8-94 15</inkml:trace>
  <inkml:trace contextRef="#ctx0" brushRef="#br0" timeOffset="26515.43">10594 8161 337 0,'0'0'88'15,"0"0"-22"-15,0 0-15 16,-83 131 3-16,59-95-4 15,8-1 20-15,6 1-3 16,4-5-26-16,4-1 13 16,2-6-1-16,0-2-19 15,2-6 15-15,19-1-13 0,10-5-14 16,7-6-3 0,13 1-9-16,7-5-10 0,-35 0-107 15,-6 0-204-15</inkml:trace>
  <inkml:trace contextRef="#ctx0" brushRef="#br0" timeOffset="27004.51">11078 7894 576 0,'0'0'146'0,"0"0"-63"16,0 0-24-16,0 0-25 0,0 0-19 15,0 0 68 1,-31 147 15-16,23-59-58 0,6 5-22 15,0 3 9-15,-3-7-19 16,3-6-4-16,2-15-3 16,-2-16 1-16,2-16 0 15,0-10-1-15,0-7-1 16,0-11-24-16,0-4-62 16,0-4-71-16,0 0 3 15,0 0-226-15</inkml:trace>
  <inkml:trace contextRef="#ctx0" brushRef="#br0" timeOffset="27697.57">11273 8336 297 0,'0'0'214'15,"0"0"-121"-15,0 0-42 16,0 0 0-16,0 0 9 16,0 0-15-16,7-57 10 15,-7 57 5-15,0 0-8 16,0 0-16-16,0 0-11 16,0 0-6-16,0 0 0 15,0 0-1-15,0 0-5 0,0 10-3 16,0 20 6-16,0 7 10 15,0-1-16-15,-2-2-5 16,2-9-2-16,0-4-2 16,0-5 1-16,0-7 1 15,8-6 3-15,8-3-3 16,9 0 7-16,9-1-4 16,7-22 0-16,5-3-3 15,-2-2-3-15,-1 2 0 16,-12 8-4-16,-7 6 3 15,-6 9-6-15,-7 3 2 16,-5 0-7-16,-1 9 6 0,-5 19-1 16,0 6 6-16,0 2 1 15,0-6 0-15,0-6 0 16,0-8 1-16,0-5-1 16,3-6-1-16,5-5-1 15,3 0-1-15,5 0 3 16,7-6-4-16,-4-14 1 15,4 0-2-15,-5 0 0 16,-1 2-1-16,-1 3-2 16,-3 4 6-16,-4 3-1 15,-2 6 2-15,0 0 1 16,-1 2-4-16,3 0 0 16,5 0 1-16,1 0 1 15,1 0 2-15,-3 0-1 0,-1 8 0 16,-4 0 0-16,1-1-2 15,-1-1-3-15,4 1-55 16,1-3-89-16,-11-4 10 16,5 0-89-1</inkml:trace>
  <inkml:trace contextRef="#ctx0" brushRef="#br0" timeOffset="27898.14">12100 8444 455 0,'0'0'87'0,"0"0"-87"16,0 0 2-16,0 0 43 16,0 0 13-16,0 0-36 15,9 66-7-15,-9-56-10 16,0-4-4-16,0-2 2 0,0-2-3 16,0-2 0-16,12 0-21 15,-6 0-26-15,-2-4-122 16</inkml:trace>
  <inkml:trace contextRef="#ctx0" brushRef="#br0" timeOffset="28297.81">12387 7696 413 0,'0'0'95'0,"0"0"-21"15,0 0-38-15,0 0 24 16,0 0-9-16,0 0-17 16,45-6 20-16,-42 63 50 0,-3 14-29 15,0 14-39-15,0 0-13 16,0 3 9-16,0 1-1 16,0-5-18-16,-10-1-2 15,6-8-10-15,-1-14 1 16,5-19-2-1,0-20-21-15,0-17-73 0,0-5-75 16,0-17-10-16</inkml:trace>
  <inkml:trace contextRef="#ctx0" brushRef="#br0" timeOffset="28447.17">12350 8239 613 0,'0'0'60'0,"0"0"-52"0,0 0 0 15,145-40-1-15,-99 26-4 16,-5 1 0-16,-8-6-3 16,-28 11-2-16,-5-1-114 15</inkml:trace>
  <inkml:trace contextRef="#ctx0" brushRef="#br0" timeOffset="28632.33">11857 7993 825 0,'0'0'61'15,"0"0"-60"-15,0 0-1 16,0 0-24-16,0 0-165 16</inkml:trace>
  <inkml:trace contextRef="#ctx0" brushRef="#br0" timeOffset="32247.03">8664 9699 200 0,'0'0'401'0,"0"0"-293"0,0 0-87 0,0 0 12 15,0 0 33-15,0 0 24 16,0 0-3-16,121 32-35 16,-41-38-31-16,12-12-12 15,3 2-9-15,-1 0-6 16,-67 10-246-16,-5 2-188 16</inkml:trace>
  <inkml:trace contextRef="#ctx0" brushRef="#br0" timeOffset="36279.76">23470 14297 894 0,'0'0'38'0,"143"58"-32"16,-41-30-3-16,27-8 1 15,20-8-1-15,28-8 83 16,27-4 32-16,12 0-30 15,10-22-44-15,-10-2-34 16,-20-8-4-16,-20 0-3 16,-18-2 27-16,-13-8 16 0,-16 0-17 15,-17-6-12 1,-22-6-1-16,-26-8 0 0,-24-7-4 16,-32-9 7-16,-8-5-8 15,-60-2-1-15,-54-1-8 16,-44 7-2-16,-42 15-2 15,-34 16 0-15,-27 18-11 16,-21 20 13-16,-11 10 0 16,-3 0 1-16,15 21 2 15,14 22-3-15,10 13-7 16,26 15 7-16,22 12 1 16,37 14 16-16,36 14-4 15,40 9 7-15,38 2-16 16,47-8 4-16,29-10 0 15,94-22 13-15,64-21 14 0,51-21 9 16,33-24-14-16,16-16-16 16,3 0 0-16,-9-34-2 15,-17 0-12-15,-27 3 4 16,-39 9-7-16,-35 10 5 16,-39 5-2-16,-26 2 2 15,-27 1 4-15,-22 3 2 16,-20-2 2-16,-12 3 6 15,-6 0 19-15,0 0 14 16,0 0-20-16,0 0-9 16,0 0-11-16,0 0 1 15,0 0-1-15,0 0-5 0,0 0-2 16,0 0-1 0,0 0-1-16,0 0 0 0,0 0-3 15,0 0 3-15,0 0-2 16,0 0 1-16,0 0 0 15,0 0 1-15,0 0 0 16,0 0 0-16,0 0 0 16,0 0-2-16,0 0 2 15,0 0 0-15,0 0-2 16,0 0 2-16,0 0 0 16,0 0 0-16,0 0 0 15,0 0 0-15,0 0 0 16,0 0 2-16,0 0-3 0,0 0 2 15,0 0-1 1,0 0 1-16,0 0 1 0,0 0 0 16,0 0 0-16,0 0-2 15,0 0 1-15,0 0-2 16,0 0 2-16,0 0 0 16,0 0 0-16,0 0-1 15,0 0 0-15,0 0 0 16,0 0 0-16,0 0 0 15,0 0-2-15,0 0 4 16,0 0-3-16,0 0 2 16,0 0 0-16,0 0 0 0,0 0-2 15,0 0 0 1,0 0 1-16,0 0-1 0,0 0 2 16,0 0-3-16,0 0 2 15,0 0-1-15,0 0-1 16,0 0 2-16,0 0 0 15,0 0 0-15,0 0 0 16,0 0 0-16,0 0-2 16,0 0 5-16,0 0-6 15,0 0 5-15,0 0-4 16,0 0 2-16,0 0 0 16,0 0 0-16,0 0 0 15,0 0-1-15,0 0 1 16,0 0-2-16,0 0 4 15,0 0-3-15,0 0 2 0,0 0-2 16,0 0 1 0,0 0-1-16,0 0 1 0,0 0-2 15,0 0 0-15,0 0-1 16,0 0-5-16,0 0-14 16,0 0-22-16,0 0-34 15,0 0-61-15,0 0-72 16,0 4-107-16,-6 0-228 15</inkml:trace>
  <inkml:trace contextRef="#ctx0" brushRef="#br0" timeOffset="40613.43">10060 11017 595 0,'0'0'153'16,"0"0"-130"-16,0 0-19 15,0 0 24-15,0 0 8 16,164 22-10-16,-99-22 11 15,1 0-12-15,-1-5-1 16,-9-3-9-16,-9 6-9 16,-12-1-2-16,-8 3-4 15,-9 0 0-15,-4 0-64 16,-14 0-58-16,0 0-135 0</inkml:trace>
  <inkml:trace contextRef="#ctx0" brushRef="#br0" timeOffset="40831.44">11051 10720 570 0,'0'0'90'0,"0"0"-68"16,0 0 5-16,-18 123 9 0,5-85 0 15,1-2-25 1,5-3-4-16,7-2-6 0,0-5-1 16,0-7-34-16,0-17-123 15,5-2-190-15</inkml:trace>
  <inkml:trace contextRef="#ctx0" brushRef="#br0" timeOffset="41214.68">11215 10753 545 0,'0'0'54'0,"0"0"-11"0,0 0-33 16,0 0 14-16,117-47-3 16,-91 59 16-16,-1 13-14 15,-3 0 0-15,-4 6-8 16,-7 0-11-16,-7 1 6 15,-4 2 0-15,0-2-5 16,-17-2 2-16,-12-4 1 16,-2-3 13-16,6-9 21 15,12-7 30-15,3-4 6 16,10-3-19-16,0 0-32 16,10 0-20-16,40 0 9 15,31-23 17-15,17-10-19 16,12-5-12-16,2 4-2 15,-8 5-2-15,-13 9-47 0,-72 17-152 16,-14 3-123-16</inkml:trace>
  <inkml:trace contextRef="#ctx0" brushRef="#br0" timeOffset="42630.52">8914 2894 670 0,'0'0'49'0,"0"0"-20"15,188 5 7-15,-36-15 42 16,41 0 5-16,16 8-29 16,12 2-28-16,-3 0-23 15,-22 0 0-15,-29 14-3 16,-29 0 0-16,-28 0-4 16,-31-4-57-16,-25 0-57 15,-54-10-31-15,-27 0-223 16</inkml:trace>
  <inkml:trace contextRef="#ctx0" brushRef="#br0" timeOffset="42880.11">9511 3219 731 0,'0'0'29'0,"0"0"0"15,237 15 1-15,-91-15 28 16,6 0 0-16,-12 0-9 15,-8-2-13-15,-12 0-25 16,-18 0-4-16,-21 2-4 16,-19 0-3-16,-22 0 0 15,-17 0-101-15,-23 8-47 0,-19 0-75 16</inkml:trace>
  <inkml:trace contextRef="#ctx0" brushRef="#br0" timeOffset="77164.17">23751 5550 978 0,'0'0'132'15,"0"0"-96"-15,0 0-32 16,0 0 4-16,0 0 34 16,0 0 15-16,167 34-10 15,-69-20 10-15,18 5 1 16,17 6-8-16,17 6-20 0,19 0 7 15,18 0-8-15,18-5 7 16,9-6-10-16,15-6 4 16,6-4-9-16,-6-6-12 15,3-4-7-15,-14 0-1 16,-11-17-1-16,-9-18 1 16,-15-9 5-16,-15-5-4 15,-22-1 6-15,-14-4-2 16,-14-3 12-16,-15-6-5 15,-16-5 9-15,-16-8 13 0,-18-4-9 16,-19-7-6 0,-21-3-13-16,-13-2 3 0,-7-2-5 15,-49 0 2-15,-37-1-4 16,-38 7-3-16,-32 10 0 16,-40 9-4-16,-26 13 0 15,-28 11 1-15,-17 12 3 16,-9 13 0-16,-2 14 5 15,-2 6-5-15,-5 16-1 16,0 22-4-16,0 6 5 16,5 5 2-16,13 7 0 15,29 6 0-15,22 4-2 16,38 6-3-16,36 3 3 16,26 9 0-16,36 10 4 15,33 6-1-15,39 6 0 0,15-2-3 16,58-3 6-16,36-9-5 15,33-10 4-15,26-8-1 16,39-10 6-16,30-12 12 16,35-16 2-16,24-13-16 15,2-17-6-15,-11-6-2 16,-29 0 0-16,-33 0 6 16,-19-12-2-16,-25-6 1 15,-16 0-4-15,-21 1-1 16,-17 3-1-16,-21 5 1 15,-18 3 1-15,-19-1 1 16,-19 7 5-16,-12-1-7 0,-12 1 4 16,-7-3 0-16,-2 3 6 15,-2-1 1-15,0-1 8 16,0 2-7-16,0-3-12 16,0 3 0-16,0 0 0 15,0 0 0-15,0 0 0 16,0 0 0-16,0-1 0 15,0 1 0-15,0 0 0 16,0 0 0-16,2 0 0 16,-2 0 0-16,3 0 0 15,-3 0 0-15,0-3 0 16,0 3 0-16,0 0 0 16,0 0 0-16,0 0 0 15,0 0 0-15,0 0 0 0,0 0 0 16,0 0 0-16,0 0 0 15,0 0 0-15,0 0 0 16,0 0 0-16,0 0 0 16,0 0 0-16,0 0 0 15,0 0 0-15,2 0 0 16,-2 0 0-16,0 0 0 16,0 0 0-16,0 0 0 15,0 0 0-15,0 0 0 16,0 0 0-16,0 0 0 15,0 0 0-15,0 0 0 0,3 0 0 16,-3 0 0 0,0 0 0-16,0 0 0 0,0 0 0 15,0 0 0-15,0 0 0 16,2 0 0-16,-2 0 0 16,0 0 0-16,0 0 0 15,0 0 0-15,0 0 0 16,0 0 0-16,2 0 0 15,-2 0 0-15,2 0 0 16,-2 0 0-16,0 0 0 16,0 0 0-16,0 0 0 15,0 0 0-15,2 0 0 16,-2 0 0-16,0 0 0 16,0 0 0-16,0 0 0 15,0 0 0-15,0 0 0 0,0 0 0 16,0 0 0-16,0 0 0 15,0 0 0-15,0 0 0 16,0 0 0-16,0 0 0 16,0 0 0-16,0 0 0 15,0 0 0-15,0 0 0 16,0 0 0-16,3 0 0 16,-3 0 0-16,0 0 0 15,0 0 0-15,0 0 0 16,0 0 0-16,0 0 0 15,0 0 0-15,0 0 0 0,0 0 0 16,0 0 0-16,0 0 0 16,0 0 0-16,0 0 0 15,0 0 0-15,0 0 0 16,0 0 0-16,0 0 0 16,0 0 0-16,0 0 0 15,0 0 0-15,0 0 0 16,0 0 0-16,0 0 0 15,0 0 0-15,0 0 0 16,0 0 0-16,0 0 0 16,0 0 0-16,0 0 0 0,0 0 0 15,0 0 0 1,0 0 0-16,0 0 0 0,0 0 0 16,2 0 0-1,-2 0 0-15,0 0 0 0,0 0 0 16,0 0 0-16,0 0 0 15,0 0 0-15,0 0 0 16,0 0 0-16,0 0 0 16,0 0 0-16,0 0 0 15,0 0 0-15,0 0 0 16,0 0 0-16,0 0 0 16,0 0 0-16,0 0 0 15,0 0 0-15,0 0 0 16,0 0 0-16,0 0 0 15,0 0 0-15,0 0 0 16,0 0 0-16,0 0 0 16,0 0 0-16,0 0 0 0,0 0 0 15,0 0 0-15,0 0 0 16,0 0 0-16,0 0 0 16,0 0 0-1,0 0 0-15,0 0 0 0,0 0-5 16,0 0-82-16,0 0-41 15,-9 0-118-15,-11 0-197 16</inkml:trace>
  <inkml:trace contextRef="#ctx0" brushRef="#br0" timeOffset="84729.8">25589 5403 531 0,'0'0'99'0,"0"0"-7"15,0 0-46-15,0 0 34 16,0 0-4-16,0 0-24 16,0 0 35-16,104 0 26 15,-12 0-34-15,9 0-28 16,-1 6-19-16,-9 2-13 15,-4 1 1-15,-5 1-10 0,-8-4 0 16,-7 0-6-16,-9 0 6 16,-16-4-2-16,-13 1-1 15,-14-3-1-15,-12 0-3 16,-3 0 9-16,-14 0 18 16,-40 0-15-16,-35-6-15 15,-26 3-2-15,-19 3-3 16,-6 0 3-16,11 0-3 15,19 0 4-15,23 0 1 16,23 0-1-16,19 0 0 16,16 0 2-16,16 0 0 15,8 0 0-15,5 0 4 0,0 0-5 16,47 0 0 0,33 0 8-16,36 0 22 0,25 0-3 15,13-4-4-15,-6-8-9 16,-16 4-11-16,-25 2 5 15,-22 2-1-15,-29 2 0 16,-23 2-7-16,-16 0 2 16,-14 0 2-16,-3-4 3 15,-31 0 13-15,-45 1-14 16,-36 0-6-16,-23 3-1 16,-15 0-1-16,10 0 2 15,29 0 1-15,30 4-1 16,39-2-1-16,22-2 1 15,15 0-4-15,5 0 4 0,10 0-10 16,47 0 6-16,30 0 4 16,27 0 12-16,19 0-5 15,0-8-3-15,-16 2 0 16,-18 0-3-16,-28 6 3 16,-32 0-3-16,-18 0 1 15,-17 0-2-15,-4 0 7 16,-22 0 5-16,-43 0-2 15,-37 0-10-15,-32 0 0 16,-20 12-1-16,3 1 2 16,21-1 2-16,32-5-3 0,42-5-2 15,33 0 2 1,21 0 0-16,2 0-4 16,23 0-10-16,49-2 14 15,30 0 8-15,30 0 16 0,19-18-16 16,-1 0 7-16,-19 4-6 15,-22 4-2-15,-33 6-4 16,-33 4-2-16,-26 0 0 16,-17 0 0-16,-4 0 7 15,-54 0 1-15,-38 0-3 16,-40 0-6-16,-23 16 0 16,-3 2 1-16,22-5 1 0,37-4 1 15,41-3-3 1,35-4-2-16,25 0 0 15,2 4-2-15,43-4-4 0,42 1 8 16,30-3 9-16,23 0-4 16,2-5-4-16,-8-5 7 15,-21 2 1-15,-28 1-3 16,-32 6-1-16,-27-1-3 16,-24 2 2-16,-6-4 5 15,-65 2 29-15,-43 2-29 16,-34 0-9-16,-5 0 2 15,24 14 1-15,44-6 0 16,43-4-2-16,29 0-1 16,13 5-10-16,11-2-4 15,38 5-19-15,22-2-106 0,-29-10-170 16,-4 0-344-16</inkml:trace>
  <inkml:trace contextRef="#ctx0" brushRef="#br0" timeOffset="86580.25">24631 7757 551 0,'0'0'169'0,"0"0"-96"0,0 0-67 16,0 0 7-16,0 0 31 15,0 0 43-15,96 84-22 16,-23-72-10-16,16-9-5 16,16-3 4-16,20 0 1 15,15-26-12-15,16-20-6 16,14-16-12-16,3-18-15 15,-3-10-1-15,-14-9-6 16,-30-5-1-16,-28 4-1 16,-33-5 5-16,-34-5 0 15,-31-13-1-15,-24-6 4 16,-56 4-4-16,-39 13 6 16,-32 21-6-16,-28 19 11 0,-18 20-7 15,-15 20 4-15,-9 16-8 16,-6 16 1-16,-5 2 9 15,18 36 5-15,23 18 3 16,31 16 2-16,30 23 3 16,25 23 1-16,20 25-13 15,25 11 6-15,25 10 1 16,28-11-12-16,9-15 6 16,69-18 5-16,43-23 3 15,36-23 19-15,35-24 9 16,26-26-28-16,10-22 1 15,1-2-8-15,-23-12-9 0,-34-8 4 16,-36 2-1 0,-31 8-3-16,-26 4-4 0,-22 3 1 15,-16 3 6-15,-14 0-4 16,-11 0 2-16,-4 0-9 16,-5 0 5-16,0 0-2 15,0 0 15-15,0 0-4 16,0 0-5-16,0 0-3 15,0 0-6-15,0 0 1 16,0 0 1-16,0 0-2 16,0 0-1-16,0 0 0 15,0 0-1-15,0 0 1 0,0 0 0 16,0 0 0 0,0 0-2-16,0 0 4 0,0 0-5 15,0 0 5-15,0 0-4 16,0 0 3-16,0 0-2 15,0 0-2-15,0 0-20 16,0 0-48-16,0 0-68 16,0 0-124-16,0 0-53 15,0 0-144-15</inkml:trace>
  <inkml:trace contextRef="#ctx0" brushRef="#br0" timeOffset="91332.59">26086 4714 254 0,'0'0'0'0</inkml:trace>
  <inkml:trace contextRef="#ctx0" brushRef="#br0" timeOffset="99597.8">18515 10826 758 0,'0'0'57'0,"0"0"-11"0,0 0-43 16,0 0-3-16,0 0 50 15,0 0 27-15,78 131 8 16,-78-95-19-16,0-8-20 15,0-6 5-15,22-17-19 16,38-5 22-16,47-44 18 16,58-48 5-16,57-48-30 15,37-25-27-15,2-11-12 16,-18 7 4-16,-36 27-8 0,-42 29 3 16,-41 36-4-16,-45 30-3 15,-39 23-1-15,-24 16-1 16,-16 7 1-16,0 1-53 15,-14 0-20-15,-28 28-47 16,-12 16-7-16,-13 12-90 16,1 10-6-16,35-40-21 15,6-2-193-15</inkml:trace>
  <inkml:trace contextRef="#ctx0" brushRef="#br0" timeOffset="101064.29">7319 2927 570 0,'0'0'72'16,"0"0"-71"-16,117 8 1 16,-34-8-2-16,33-12 7 15,49-16 0-15,49-6 8 0,62-10 0 16,48-2-13-16,21 0-1 16,2 6 2-16,-19 7-3 15,-32 12 4-15,-29 13-4 16,-32 4-8-16,-40 4-2 15,-34 0-6-15,-37 5 9 16,-32 17-12-16,-92-7-83 16,-20-3-88-16</inkml:trace>
  <inkml:trace contextRef="#ctx0" brushRef="#br0" timeOffset="101481.3">7802 3284 756 0,'0'0'0'16,"116"3"8"-16,109-38-7 15,63-3 9-15,30-2-7 16,-4 6 1-16,-19 7-3 15,-28 0-2-15,-23 1 2 16,-7-1 3-16,-9 0 42 16,-20 0 3-16,-18 5 8 15,-31 4-1-15,-37 5-13 16,-40 3-27-16,-33 3-5 0,-28 5 1 16,-17 2-3-16,-4 0 15 15,0 0 29-15,0 0-12 16,0 0-18-16,0-2-6 15,0 0-8-15,-14-2-4 16,-1 0-5-16,-3 3-35 16,3 1-46-16,-1 0-81 15,9 0-62-15,-1 5-107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8406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5766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498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9293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26983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62536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5552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8269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189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4937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509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4F3F-1E6F-489C-A55C-874A38EA49E1}" type="datetimeFigureOut">
              <a:rPr lang="en-TT" smtClean="0"/>
              <a:t>05/05/2025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D4B7-A930-42A5-8D89-19662E9146AD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0614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muellearning.org/scm.html" TargetMode="Externa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atista.com/outlook/cmo/alcoholic-drinks/beer/worldwid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D991-01F3-4BC7-BD27-C41B2A04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010 Individual Presentation Guidelines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F53AA4D3-B0C8-4EE4-BC2D-E6A6725A32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7474224"/>
                  </p:ext>
                </p:extLst>
              </p:nvPr>
            </p:nvGraphicFramePr>
            <p:xfrm>
              <a:off x="838200" y="1550417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69B4B406-04EC-4647-B9FF-D53F5384B3D0}" offsetFactorX="375" offsetFactorY="2001" scaleFactorY="88889">
                    <psuz:zmPr id="{674F47B8-36AF-4045-8EC4-64E1463011C4}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54799" y="1045924"/>
                          <a:ext cx="4732020" cy="23660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00612B7-0601-42EB-B641-612B35901259}" offsetFactorX="375" offsetFactorY="1668" scaleFactorY="89576">
                    <psuz:zmPr id="{A924C40C-9C82-40DE-90A5-35C1DD248D6C}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364270" y="1027917"/>
                          <a:ext cx="4732020" cy="238429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F53AA4D3-B0C8-4EE4-BC2D-E6A6725A3238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550417"/>
                <a:ext cx="10515600" cy="4351338"/>
                <a:chOff x="838200" y="1550417"/>
                <a:chExt cx="10515600" cy="4351338"/>
              </a:xfrm>
            </p:grpSpPr>
            <p:pic>
              <p:nvPicPr>
                <p:cNvPr id="3" name="Picture 3">
                  <a:hlinkClick r:id="rId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2999" y="2596341"/>
                  <a:ext cx="4732020" cy="236601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2470" y="2578334"/>
                  <a:ext cx="4732020" cy="2384299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041D532-56BA-49FC-B3FD-F2EA3C2754DF}"/>
              </a:ext>
            </a:extLst>
          </p:cNvPr>
          <p:cNvSpPr txBox="1"/>
          <p:nvPr/>
        </p:nvSpPr>
        <p:spPr>
          <a:xfrm>
            <a:off x="923277" y="6233889"/>
            <a:ext cx="245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>
                <a:solidFill>
                  <a:schemeClr val="accent1">
                    <a:lumMod val="50000"/>
                  </a:schemeClr>
                </a:solidFill>
              </a:rPr>
              <a:t>Dr Andre Samuel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0F986-E0E4-44FD-9C54-2B182AB0008D}"/>
              </a:ext>
            </a:extLst>
          </p:cNvPr>
          <p:cNvSpPr txBox="1"/>
          <p:nvPr/>
        </p:nvSpPr>
        <p:spPr>
          <a:xfrm>
            <a:off x="3373514" y="6233889"/>
            <a:ext cx="321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>
                <a:solidFill>
                  <a:schemeClr val="accent1">
                    <a:lumMod val="50000"/>
                  </a:schemeClr>
                </a:solidFill>
              </a:rPr>
              <a:t>andre.samuel@sam.edu.tt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9A9DA-F2F4-4720-9F47-DB14110AB9B5}"/>
              </a:ext>
            </a:extLst>
          </p:cNvPr>
          <p:cNvSpPr txBox="1"/>
          <p:nvPr/>
        </p:nvSpPr>
        <p:spPr>
          <a:xfrm>
            <a:off x="6925322" y="6233889"/>
            <a:ext cx="4224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http://samuellearning.org/scm.html</a:t>
            </a:r>
            <a:r>
              <a:rPr lang="en-TT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2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42"/>
    </mc:Choice>
    <mc:Fallback xmlns="">
      <p:transition spd="slow" advTm="159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A76F-7190-4801-B8C6-78306579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The </a:t>
            </a:r>
            <a:r>
              <a:rPr lang="en-TT" dirty="0" err="1"/>
              <a:t>Beergame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7AE9F-DE56-4AD3-9FC5-0EF43FBF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/>
              <a:t>Give a Description of the Game</a:t>
            </a:r>
          </a:p>
          <a:p>
            <a:r>
              <a:rPr lang="en-TT" dirty="0"/>
              <a:t>Include diagram of the </a:t>
            </a:r>
            <a:r>
              <a:rPr lang="en-US" dirty="0"/>
              <a:t>4 tier beer supply chain</a:t>
            </a:r>
          </a:p>
          <a:p>
            <a:r>
              <a:rPr lang="en-US" dirty="0"/>
              <a:t>Outline Purpose/aim of the Game </a:t>
            </a:r>
          </a:p>
          <a:p>
            <a:r>
              <a:rPr lang="en-TT" dirty="0">
                <a:solidFill>
                  <a:srgbClr val="FF0000"/>
                </a:solidFill>
              </a:rPr>
              <a:t>State which Role you played</a:t>
            </a:r>
          </a:p>
          <a:p>
            <a:endParaRPr lang="en-T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369760-4815-8460-B3CB-F8E365B8CF00}"/>
                  </a:ext>
                </a:extLst>
              </p14:cNvPr>
              <p14:cNvContentPartPr/>
              <p14:nvPr/>
            </p14:nvContentPartPr>
            <p14:xfrm>
              <a:off x="1057680" y="2824920"/>
              <a:ext cx="7871400" cy="264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369760-4815-8460-B3CB-F8E365B8CF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8320" y="2815560"/>
                <a:ext cx="7890120" cy="266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42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D4E5-047D-75A8-DA78-A4C7A791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Role of (chosen stage)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F61AF-E316-7FB7-E779-7294DEEE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chosen role </a:t>
            </a:r>
          </a:p>
          <a:p>
            <a:endParaRPr lang="en-US" dirty="0"/>
          </a:p>
          <a:p>
            <a:r>
              <a:rPr lang="en-US" dirty="0"/>
              <a:t>Explain their purpose in the supply chain</a:t>
            </a:r>
          </a:p>
          <a:p>
            <a:pPr lvl="1"/>
            <a:r>
              <a:rPr lang="en-US" dirty="0"/>
              <a:t>Use literature on the role</a:t>
            </a:r>
          </a:p>
          <a:p>
            <a:pPr lvl="1"/>
            <a:r>
              <a:rPr lang="en-US" dirty="0"/>
              <a:t>Use research from the Beer Industry, does not have to be specific to a company/brand</a:t>
            </a:r>
            <a:endParaRPr lang="en-T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D50022-31D0-6E3F-12CD-6BCADC93EFF4}"/>
                  </a:ext>
                </a:extLst>
              </p14:cNvPr>
              <p14:cNvContentPartPr/>
              <p14:nvPr/>
            </p14:nvContentPartPr>
            <p14:xfrm>
              <a:off x="2155680" y="1146960"/>
              <a:ext cx="8538480" cy="499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D50022-31D0-6E3F-12CD-6BCADC93EF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6320" y="1137600"/>
                <a:ext cx="8557200" cy="500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68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7AC1-ED8D-4F41-95A4-B524FD9D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75" y="244214"/>
            <a:ext cx="10515600" cy="895500"/>
          </a:xfrm>
        </p:spPr>
        <p:txBody>
          <a:bodyPr/>
          <a:lstStyle/>
          <a:p>
            <a:r>
              <a:rPr lang="en-TT" dirty="0" err="1"/>
              <a:t>Beergame</a:t>
            </a:r>
            <a:r>
              <a:rPr lang="en-TT" dirty="0"/>
              <a:t>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845D8-15D9-419F-B364-CA366CC76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53" y="1500326"/>
            <a:ext cx="5948547" cy="4676637"/>
          </a:xfrm>
        </p:spPr>
        <p:txBody>
          <a:bodyPr>
            <a:normAutofit/>
          </a:bodyPr>
          <a:lstStyle/>
          <a:p>
            <a:r>
              <a:rPr lang="en-TT" dirty="0"/>
              <a:t>State:</a:t>
            </a:r>
          </a:p>
          <a:p>
            <a:pPr lvl="1"/>
            <a:r>
              <a:rPr lang="en-TT" dirty="0"/>
              <a:t>Number of Turns/Weeks completed</a:t>
            </a:r>
          </a:p>
          <a:p>
            <a:pPr lvl="1"/>
            <a:r>
              <a:rPr lang="en-TT" dirty="0"/>
              <a:t>Lead time</a:t>
            </a:r>
          </a:p>
          <a:p>
            <a:pPr lvl="1"/>
            <a:r>
              <a:rPr lang="en-TT" dirty="0"/>
              <a:t>Stock cost</a:t>
            </a:r>
          </a:p>
          <a:p>
            <a:pPr lvl="1"/>
            <a:r>
              <a:rPr lang="en-TT" dirty="0"/>
              <a:t>Backorder cost</a:t>
            </a:r>
          </a:p>
          <a:p>
            <a:pPr lvl="1"/>
            <a:r>
              <a:rPr lang="en-TT" dirty="0"/>
              <a:t>Starting stock level </a:t>
            </a:r>
          </a:p>
          <a:p>
            <a:pPr lvl="1"/>
            <a:endParaRPr lang="en-TT" dirty="0"/>
          </a:p>
          <a:p>
            <a:r>
              <a:rPr lang="en-TT" dirty="0"/>
              <a:t>Could use screenshot of instructions from the game</a:t>
            </a:r>
          </a:p>
          <a:p>
            <a:r>
              <a:rPr lang="en-TT" dirty="0"/>
              <a:t>OR from the Settings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E30BB-323E-4AF5-8F90-A0B79BA6B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26" y="1133892"/>
            <a:ext cx="5690977" cy="2295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F20CE-F085-4DE6-B116-1D64F7CE3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26" y="3632461"/>
            <a:ext cx="4005262" cy="2981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83A2FA-A83C-CCB3-E9C2-A9FC65880548}"/>
                  </a:ext>
                </a:extLst>
              </p14:cNvPr>
              <p14:cNvContentPartPr/>
              <p14:nvPr/>
            </p14:nvContentPartPr>
            <p14:xfrm>
              <a:off x="2368440" y="942840"/>
              <a:ext cx="9738720" cy="429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83A2FA-A83C-CCB3-E9C2-A9FC658805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9080" y="933480"/>
                <a:ext cx="9757440" cy="430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87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1C48-39E7-4CED-A049-4F38CA87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Supply Chain Strategy Implemented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E71D0-E25D-423B-A9BC-227B58D1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0658" cy="4667246"/>
          </a:xfrm>
        </p:spPr>
        <p:txBody>
          <a:bodyPr>
            <a:normAutofit fontScale="92500" lnSpcReduction="20000"/>
          </a:bodyPr>
          <a:lstStyle/>
          <a:p>
            <a:r>
              <a:rPr lang="en-TT" dirty="0"/>
              <a:t>Discuss the Strategy used during the game.</a:t>
            </a:r>
          </a:p>
          <a:p>
            <a:r>
              <a:rPr lang="en-TT" b="1" dirty="0"/>
              <a:t>Use Literature </a:t>
            </a:r>
            <a:r>
              <a:rPr lang="en-TT" dirty="0"/>
              <a:t>and relevant models to support your strategy choice </a:t>
            </a:r>
          </a:p>
          <a:p>
            <a:r>
              <a:rPr lang="en-TT" dirty="0"/>
              <a:t>Discuss how it was implemented over the weeks</a:t>
            </a:r>
          </a:p>
          <a:p>
            <a:pPr lvl="1"/>
            <a:r>
              <a:rPr lang="en-TT" dirty="0"/>
              <a:t>Use Excel Data to point out strategy</a:t>
            </a:r>
          </a:p>
          <a:p>
            <a:pPr lvl="1"/>
            <a:r>
              <a:rPr lang="en-TT" dirty="0"/>
              <a:t>Annotate the spreadsheet</a:t>
            </a:r>
          </a:p>
          <a:p>
            <a:r>
              <a:rPr lang="en-TT" dirty="0"/>
              <a:t>This should require a few slides so be meticulous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7B4D4-CD5F-4087-B07D-85EC15884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76870"/>
            <a:ext cx="5901275" cy="34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1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E845A-87E8-45D7-962B-C297AC42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Trade-offs made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EF04-B84B-4728-82DA-1B0428682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/>
              <a:t>Discuss the trade off you made between:</a:t>
            </a:r>
          </a:p>
          <a:p>
            <a:pPr lvl="1"/>
            <a:r>
              <a:rPr lang="en-TT" dirty="0"/>
              <a:t>Efficiency/Cost: </a:t>
            </a:r>
            <a:r>
              <a:rPr lang="en-US" dirty="0"/>
              <a:t>costs of stock-outs versus stock-holding costs</a:t>
            </a:r>
            <a:endParaRPr lang="en-TT" dirty="0"/>
          </a:p>
          <a:p>
            <a:pPr lvl="1"/>
            <a:r>
              <a:rPr lang="en-TT" dirty="0"/>
              <a:t>Responsiveness: order fulfilment i.e. no backorders</a:t>
            </a:r>
          </a:p>
          <a:p>
            <a:pPr marL="342900" lvl="1" indent="0">
              <a:buNone/>
            </a:pPr>
            <a:r>
              <a:rPr lang="en-TT" dirty="0"/>
              <a:t> </a:t>
            </a:r>
          </a:p>
          <a:p>
            <a:pPr marL="342900" lvl="1" indent="0">
              <a:buNone/>
            </a:pPr>
            <a:r>
              <a:rPr lang="en-TT" dirty="0"/>
              <a:t>While playing the turns</a:t>
            </a:r>
          </a:p>
          <a:p>
            <a:pPr lvl="1"/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0208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7D73-3FA2-4963-BCA2-A59AF835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Results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114D4-2E32-4225-A879-81323ED8F0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TT" dirty="0"/>
              <a:t>Report on:</a:t>
            </a:r>
          </a:p>
          <a:p>
            <a:pPr lvl="1"/>
            <a:r>
              <a:rPr lang="en-TT" dirty="0"/>
              <a:t>Team Performance</a:t>
            </a:r>
          </a:p>
          <a:p>
            <a:pPr lvl="1"/>
            <a:r>
              <a:rPr lang="en-TT" dirty="0"/>
              <a:t>Individual Performance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% Units shipped on time</a:t>
            </a:r>
          </a:p>
          <a:p>
            <a:pPr lvl="2"/>
            <a:r>
              <a:rPr lang="en-US" dirty="0"/>
              <a:t>Average Stock</a:t>
            </a:r>
          </a:p>
          <a:p>
            <a:pPr lvl="2"/>
            <a:r>
              <a:rPr lang="en-US" dirty="0"/>
              <a:t>Average Orders</a:t>
            </a:r>
            <a:endParaRPr lang="en-TT" dirty="0"/>
          </a:p>
          <a:p>
            <a:pPr lvl="1"/>
            <a:r>
              <a:rPr lang="en-TT" dirty="0"/>
              <a:t>Analysis of:</a:t>
            </a:r>
          </a:p>
          <a:p>
            <a:pPr lvl="2"/>
            <a:r>
              <a:rPr lang="en-TT" dirty="0"/>
              <a:t>Supply Chain evolution</a:t>
            </a:r>
          </a:p>
          <a:p>
            <a:pPr lvl="2"/>
            <a:r>
              <a:rPr lang="en-TT" dirty="0"/>
              <a:t>Stages Evolution</a:t>
            </a:r>
          </a:p>
          <a:p>
            <a:pPr lvl="2"/>
            <a:r>
              <a:rPr lang="en-TT" dirty="0"/>
              <a:t>Variability</a:t>
            </a:r>
          </a:p>
          <a:p>
            <a:pPr lvl="2"/>
            <a:endParaRPr lang="en-TT" dirty="0"/>
          </a:p>
          <a:p>
            <a:r>
              <a:rPr lang="en-TT" dirty="0"/>
              <a:t>Again, this make take a few slides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2C3DE-A698-5CF8-5171-2AB370C6C9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TT" dirty="0"/>
              <a:t>Use screenshots from the </a:t>
            </a:r>
            <a:r>
              <a:rPr lang="en-TT" dirty="0" err="1"/>
              <a:t>Beergame</a:t>
            </a:r>
            <a:r>
              <a:rPr lang="en-TT" dirty="0"/>
              <a:t> results page</a:t>
            </a:r>
          </a:p>
          <a:p>
            <a:r>
              <a:rPr lang="en-TT" dirty="0"/>
              <a:t>Could even use spreadsheet to build your own charts</a:t>
            </a:r>
          </a:p>
          <a:p>
            <a:r>
              <a:rPr lang="en-TT" dirty="0"/>
              <a:t>Make sure to provide an </a:t>
            </a:r>
            <a:r>
              <a:rPr lang="en-TT" b="1" dirty="0"/>
              <a:t>interpretation supported by literature </a:t>
            </a:r>
          </a:p>
          <a:p>
            <a:endParaRPr lang="en-TT" b="1" dirty="0"/>
          </a:p>
          <a:p>
            <a:r>
              <a:rPr lang="en-TT" b="1" dirty="0"/>
              <a:t>NB: </a:t>
            </a:r>
            <a:r>
              <a:rPr lang="en-US" dirty="0"/>
              <a:t>it does not matter what the results are, as long as you can </a:t>
            </a:r>
            <a:r>
              <a:rPr lang="en-US" dirty="0" err="1"/>
              <a:t>analyse</a:t>
            </a:r>
            <a:r>
              <a:rPr lang="en-US" dirty="0"/>
              <a:t> and explain them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97709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D3E2-8AA5-4DC8-8C84-BBC9E8E9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Bullwhip effect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6AB73-1509-4C76-9C32-80A0F517A0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 literature here to explain what is the Bullwhip Effect</a:t>
            </a:r>
            <a:br>
              <a:rPr lang="en-US" dirty="0"/>
            </a:br>
            <a:endParaRPr lang="en-US" dirty="0"/>
          </a:p>
          <a:p>
            <a:r>
              <a:rPr lang="en-US" dirty="0"/>
              <a:t>Identify the Causes and implications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charts from </a:t>
            </a:r>
            <a:r>
              <a:rPr lang="en-US" dirty="0" err="1"/>
              <a:t>Beergame</a:t>
            </a:r>
            <a:r>
              <a:rPr lang="en-US" dirty="0"/>
              <a:t> to explain</a:t>
            </a:r>
          </a:p>
          <a:p>
            <a:pPr lvl="1"/>
            <a:r>
              <a:rPr lang="en-US" dirty="0"/>
              <a:t>Orders vs End Consumer Demand</a:t>
            </a:r>
          </a:p>
          <a:p>
            <a:pPr lvl="1"/>
            <a:r>
              <a:rPr lang="en-TT" dirty="0"/>
              <a:t>Stock/Backorders vs. End Consumer Demand</a:t>
            </a:r>
          </a:p>
          <a:p>
            <a:pPr lvl="1"/>
            <a:r>
              <a:rPr lang="en-TT" dirty="0"/>
              <a:t>Annotate the charts accordingly</a:t>
            </a:r>
          </a:p>
          <a:p>
            <a:endParaRPr lang="en-TT" dirty="0"/>
          </a:p>
          <a:p>
            <a:r>
              <a:rPr lang="en-TT" dirty="0"/>
              <a:t>Outline how to Mitigate Bullwhip effect</a:t>
            </a:r>
          </a:p>
          <a:p>
            <a:r>
              <a:rPr lang="en-TT" dirty="0"/>
              <a:t>Again this may be a few slides.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70182-33AC-469C-9FEE-FD2D2901B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757" y="1881384"/>
            <a:ext cx="4809246" cy="42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1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55B7-0FA5-89AD-7AF7-F09F0D83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strategies to improve supply chain operational performance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987B2-94F1-3C86-4604-292EFED45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/>
              <a:t>Here you would need to be creative and suggest alternative strategies</a:t>
            </a:r>
          </a:p>
          <a:p>
            <a:endParaRPr lang="en-TT" dirty="0"/>
          </a:p>
          <a:p>
            <a:r>
              <a:rPr lang="en-TT" dirty="0"/>
              <a:t>You can use any of your choice</a:t>
            </a:r>
          </a:p>
          <a:p>
            <a:endParaRPr lang="en-TT" dirty="0"/>
          </a:p>
          <a:p>
            <a:r>
              <a:rPr lang="en-TT" dirty="0"/>
              <a:t>Consider strategies discussed in class (lectures 4 and 5)</a:t>
            </a:r>
          </a:p>
          <a:p>
            <a:endParaRPr lang="en-TT" dirty="0"/>
          </a:p>
          <a:p>
            <a:r>
              <a:rPr lang="en-TT" dirty="0"/>
              <a:t>Make sure to explain and justify with literature</a:t>
            </a:r>
          </a:p>
        </p:txBody>
      </p:sp>
    </p:spTree>
    <p:extLst>
      <p:ext uri="{BB962C8B-B14F-4D97-AF65-F5344CB8AC3E}">
        <p14:creationId xmlns:p14="http://schemas.microsoft.com/office/powerpoint/2010/main" val="2359853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6415B2-88F2-49C8-95FF-673C37FC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2E333-E686-48EB-B3E5-FD11B05B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the Strengths of your strategy</a:t>
            </a:r>
          </a:p>
          <a:p>
            <a:r>
              <a:rPr lang="en-US" dirty="0"/>
              <a:t>Discuss Areas for Improvement</a:t>
            </a:r>
          </a:p>
          <a:p>
            <a:r>
              <a:rPr lang="en-US" dirty="0"/>
              <a:t>Recap future strategies that can be implemented</a:t>
            </a:r>
            <a:endParaRPr lang="en-TT" dirty="0"/>
          </a:p>
          <a:p>
            <a:r>
              <a:rPr lang="en-TT" dirty="0"/>
              <a:t>1 Slide max (it’s a summary)</a:t>
            </a:r>
          </a:p>
        </p:txBody>
      </p:sp>
    </p:spTree>
    <p:extLst>
      <p:ext uri="{BB962C8B-B14F-4D97-AF65-F5344CB8AC3E}">
        <p14:creationId xmlns:p14="http://schemas.microsoft.com/office/powerpoint/2010/main" val="205029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BEC4-27F6-E5AC-B18B-7665F8D1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Reference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31828-2C91-635C-0C23-2D84F7DFC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0399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0BA8D-ED19-4F16-AE1F-285680F5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Requirements for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92221-5F22-431D-AC78-4D4D101F1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460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4"/>
    </mc:Choice>
    <mc:Fallback xmlns="">
      <p:transition spd="slow" advTm="1190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8FAF-6211-4F11-9196-ECCC525A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281" y="315102"/>
            <a:ext cx="5096313" cy="962281"/>
          </a:xfrm>
        </p:spPr>
        <p:txBody>
          <a:bodyPr>
            <a:normAutofit/>
          </a:bodyPr>
          <a:lstStyle/>
          <a:p>
            <a:r>
              <a:rPr lang="en-GB" sz="2400" dirty="0"/>
              <a:t>Groupwork reflection sheet (1 of 2)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3B2DB6A-9675-40F6-BBC7-DDD1DBC155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87578" y="1458868"/>
          <a:ext cx="4269995" cy="177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225">
                  <a:extLst>
                    <a:ext uri="{9D8B030D-6E8A-4147-A177-3AD203B41FA5}">
                      <a16:colId xmlns:a16="http://schemas.microsoft.com/office/drawing/2014/main" val="731062314"/>
                    </a:ext>
                  </a:extLst>
                </a:gridCol>
                <a:gridCol w="2453770">
                  <a:extLst>
                    <a:ext uri="{9D8B030D-6E8A-4147-A177-3AD203B41FA5}">
                      <a16:colId xmlns:a16="http://schemas.microsoft.com/office/drawing/2014/main" val="764635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Name: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16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/>
                        <a:t>Student Number: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26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Group you played the beer game with: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/>
                        <a:t>Group Number and Names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07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Link to the group space on Canvas: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570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87B04-66BA-4D41-8285-8020C4C6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8BD966-D764-4480-ABA1-A4448AF8B331}"/>
              </a:ext>
            </a:extLst>
          </p:cNvPr>
          <p:cNvGraphicFramePr>
            <a:graphicFrameLocks/>
          </p:cNvGraphicFramePr>
          <p:nvPr/>
        </p:nvGraphicFramePr>
        <p:xfrm>
          <a:off x="6156122" y="1672228"/>
          <a:ext cx="4269995" cy="156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824">
                  <a:extLst>
                    <a:ext uri="{9D8B030D-6E8A-4147-A177-3AD203B41FA5}">
                      <a16:colId xmlns:a16="http://schemas.microsoft.com/office/drawing/2014/main" val="731062314"/>
                    </a:ext>
                  </a:extLst>
                </a:gridCol>
                <a:gridCol w="2002171">
                  <a:extLst>
                    <a:ext uri="{9D8B030D-6E8A-4147-A177-3AD203B41FA5}">
                      <a16:colId xmlns:a16="http://schemas.microsoft.com/office/drawing/2014/main" val="764635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Direct link  - include  link: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26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Submitted as a file on Canvas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07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Is it an individual or group video? (Please also state the group if different to the group you played the beer game with)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/>
                        <a:t>INDIVIDUAL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570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1D9FCCC-CBAE-45B6-BB64-CC0C764931DA}"/>
              </a:ext>
            </a:extLst>
          </p:cNvPr>
          <p:cNvSpPr txBox="1"/>
          <p:nvPr/>
        </p:nvSpPr>
        <p:spPr>
          <a:xfrm>
            <a:off x="6121692" y="1339691"/>
            <a:ext cx="43086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/>
              <a:t>How are you submitting your video presentation?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821867B-730C-4F66-8DFE-A34E69CB24AC}"/>
              </a:ext>
            </a:extLst>
          </p:cNvPr>
          <p:cNvGraphicFramePr>
            <a:graphicFrameLocks noGrp="1"/>
          </p:cNvGraphicFramePr>
          <p:nvPr/>
        </p:nvGraphicFramePr>
        <p:xfrm>
          <a:off x="1687578" y="3584824"/>
          <a:ext cx="8679801" cy="245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4361">
                  <a:extLst>
                    <a:ext uri="{9D8B030D-6E8A-4147-A177-3AD203B41FA5}">
                      <a16:colId xmlns:a16="http://schemas.microsoft.com/office/drawing/2014/main" val="107129702"/>
                    </a:ext>
                  </a:extLst>
                </a:gridCol>
                <a:gridCol w="510544">
                  <a:extLst>
                    <a:ext uri="{9D8B030D-6E8A-4147-A177-3AD203B41FA5}">
                      <a16:colId xmlns:a16="http://schemas.microsoft.com/office/drawing/2014/main" val="560599539"/>
                    </a:ext>
                  </a:extLst>
                </a:gridCol>
                <a:gridCol w="510544">
                  <a:extLst>
                    <a:ext uri="{9D8B030D-6E8A-4147-A177-3AD203B41FA5}">
                      <a16:colId xmlns:a16="http://schemas.microsoft.com/office/drawing/2014/main" val="962993014"/>
                    </a:ext>
                  </a:extLst>
                </a:gridCol>
                <a:gridCol w="510544">
                  <a:extLst>
                    <a:ext uri="{9D8B030D-6E8A-4147-A177-3AD203B41FA5}">
                      <a16:colId xmlns:a16="http://schemas.microsoft.com/office/drawing/2014/main" val="1147519320"/>
                    </a:ext>
                  </a:extLst>
                </a:gridCol>
                <a:gridCol w="510544">
                  <a:extLst>
                    <a:ext uri="{9D8B030D-6E8A-4147-A177-3AD203B41FA5}">
                      <a16:colId xmlns:a16="http://schemas.microsoft.com/office/drawing/2014/main" val="3598114169"/>
                    </a:ext>
                  </a:extLst>
                </a:gridCol>
                <a:gridCol w="510544">
                  <a:extLst>
                    <a:ext uri="{9D8B030D-6E8A-4147-A177-3AD203B41FA5}">
                      <a16:colId xmlns:a16="http://schemas.microsoft.com/office/drawing/2014/main" val="4043667009"/>
                    </a:ext>
                  </a:extLst>
                </a:gridCol>
                <a:gridCol w="510544">
                  <a:extLst>
                    <a:ext uri="{9D8B030D-6E8A-4147-A177-3AD203B41FA5}">
                      <a16:colId xmlns:a16="http://schemas.microsoft.com/office/drawing/2014/main" val="3475877565"/>
                    </a:ext>
                  </a:extLst>
                </a:gridCol>
                <a:gridCol w="510544">
                  <a:extLst>
                    <a:ext uri="{9D8B030D-6E8A-4147-A177-3AD203B41FA5}">
                      <a16:colId xmlns:a16="http://schemas.microsoft.com/office/drawing/2014/main" val="4222477240"/>
                    </a:ext>
                  </a:extLst>
                </a:gridCol>
                <a:gridCol w="510544">
                  <a:extLst>
                    <a:ext uri="{9D8B030D-6E8A-4147-A177-3AD203B41FA5}">
                      <a16:colId xmlns:a16="http://schemas.microsoft.com/office/drawing/2014/main" val="2350412612"/>
                    </a:ext>
                  </a:extLst>
                </a:gridCol>
                <a:gridCol w="510544">
                  <a:extLst>
                    <a:ext uri="{9D8B030D-6E8A-4147-A177-3AD203B41FA5}">
                      <a16:colId xmlns:a16="http://schemas.microsoft.com/office/drawing/2014/main" val="63629508"/>
                    </a:ext>
                  </a:extLst>
                </a:gridCol>
                <a:gridCol w="510544">
                  <a:extLst>
                    <a:ext uri="{9D8B030D-6E8A-4147-A177-3AD203B41FA5}">
                      <a16:colId xmlns:a16="http://schemas.microsoft.com/office/drawing/2014/main" val="3398620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dirty="0"/>
                        <a:t>Rate your own contribution (1 = poor, 10 = excellent)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75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Completion of the preparation activity before the beer game seminar (tutorial)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902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Participation in beer game decision making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67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Participation in the required discussion </a:t>
                      </a:r>
                      <a:r>
                        <a:rPr lang="en-GB" sz="1200" b="1"/>
                        <a:t>in class</a:t>
                      </a:r>
                      <a:endParaRPr lang="en-GB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836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Contributing with thoughts/ideas within the group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35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Respecting other group member’s feelings and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1679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228A57-496B-402B-89CE-CFDA61D60F6B}"/>
              </a:ext>
            </a:extLst>
          </p:cNvPr>
          <p:cNvSpPr txBox="1"/>
          <p:nvPr/>
        </p:nvSpPr>
        <p:spPr>
          <a:xfrm>
            <a:off x="1951314" y="6309220"/>
            <a:ext cx="815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You do not need to present this in your video – but this sheet must be completed individually and submitted with your video.  It is worth 15% of the mark.</a:t>
            </a:r>
          </a:p>
        </p:txBody>
      </p:sp>
    </p:spTree>
    <p:extLst>
      <p:ext uri="{BB962C8B-B14F-4D97-AF65-F5344CB8AC3E}">
        <p14:creationId xmlns:p14="http://schemas.microsoft.com/office/powerpoint/2010/main" val="2491889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8FAF-6211-4F11-9196-ECCC525A2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281" y="315102"/>
            <a:ext cx="5096313" cy="962281"/>
          </a:xfrm>
        </p:spPr>
        <p:txBody>
          <a:bodyPr>
            <a:normAutofit/>
          </a:bodyPr>
          <a:lstStyle/>
          <a:p>
            <a:r>
              <a:rPr lang="en-GB" sz="2400" dirty="0"/>
              <a:t>Groupwork reflection sheet (2 of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87B04-66BA-4D41-8285-8020C4C6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D908BE0E-E276-49ED-A0E7-AB36B76E94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84719" y="1852227"/>
          <a:ext cx="8439332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9666">
                  <a:extLst>
                    <a:ext uri="{9D8B030D-6E8A-4147-A177-3AD203B41FA5}">
                      <a16:colId xmlns:a16="http://schemas.microsoft.com/office/drawing/2014/main" val="1104318126"/>
                    </a:ext>
                  </a:extLst>
                </a:gridCol>
                <a:gridCol w="4219666">
                  <a:extLst>
                    <a:ext uri="{9D8B030D-6E8A-4147-A177-3AD203B41FA5}">
                      <a16:colId xmlns:a16="http://schemas.microsoft.com/office/drawing/2014/main" val="3835198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What did you enjoy during the group work part and what went well?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What challenges were faced during the group work? </a:t>
                      </a:r>
                      <a:r>
                        <a:rPr lang="en-GB" sz="1200" b="1" dirty="0"/>
                        <a:t>These could be encountered due to distance, working online or other challenges like personality clashes.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8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b="0" dirty="0"/>
                    </a:p>
                    <a:p>
                      <a:endParaRPr lang="en-GB" sz="1200" b="0" dirty="0"/>
                    </a:p>
                    <a:p>
                      <a:endParaRPr lang="en-GB" sz="1200" b="0" dirty="0"/>
                    </a:p>
                    <a:p>
                      <a:endParaRPr lang="en-GB" sz="1200" b="0" dirty="0"/>
                    </a:p>
                    <a:p>
                      <a:endParaRPr lang="en-GB" sz="1200" b="0" dirty="0"/>
                    </a:p>
                    <a:p>
                      <a:endParaRPr lang="en-GB" sz="1200" b="0" dirty="0"/>
                    </a:p>
                    <a:p>
                      <a:endParaRPr lang="en-GB" sz="1200" b="0" dirty="0"/>
                    </a:p>
                    <a:p>
                      <a:endParaRPr lang="en-GB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56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How did you overcome the challenges?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How would you work differently in face to face or online teams in the future?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836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  <a:p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60316"/>
                  </a:ext>
                </a:extLst>
              </a:tr>
            </a:tbl>
          </a:graphicData>
        </a:graphic>
      </p:graphicFrame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BDFE0D3D-6F05-4D8F-BA90-56F6E1EA06B7}"/>
              </a:ext>
            </a:extLst>
          </p:cNvPr>
          <p:cNvGraphicFramePr>
            <a:graphicFrameLocks/>
          </p:cNvGraphicFramePr>
          <p:nvPr/>
        </p:nvGraphicFramePr>
        <p:xfrm>
          <a:off x="4928426" y="1385964"/>
          <a:ext cx="36366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4182">
                  <a:extLst>
                    <a:ext uri="{9D8B030D-6E8A-4147-A177-3AD203B41FA5}">
                      <a16:colId xmlns:a16="http://schemas.microsoft.com/office/drawing/2014/main" val="731062314"/>
                    </a:ext>
                  </a:extLst>
                </a:gridCol>
                <a:gridCol w="422926">
                  <a:extLst>
                    <a:ext uri="{9D8B030D-6E8A-4147-A177-3AD203B41FA5}">
                      <a16:colId xmlns:a16="http://schemas.microsoft.com/office/drawing/2014/main" val="764635365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val="610595532"/>
                    </a:ext>
                  </a:extLst>
                </a:gridCol>
                <a:gridCol w="415255">
                  <a:extLst>
                    <a:ext uri="{9D8B030D-6E8A-4147-A177-3AD203B41FA5}">
                      <a16:colId xmlns:a16="http://schemas.microsoft.com/office/drawing/2014/main" val="1439116548"/>
                    </a:ext>
                  </a:extLst>
                </a:gridCol>
                <a:gridCol w="591424">
                  <a:extLst>
                    <a:ext uri="{9D8B030D-6E8A-4147-A177-3AD203B41FA5}">
                      <a16:colId xmlns:a16="http://schemas.microsoft.com/office/drawing/2014/main" val="2302085993"/>
                    </a:ext>
                  </a:extLst>
                </a:gridCol>
                <a:gridCol w="444618">
                  <a:extLst>
                    <a:ext uri="{9D8B030D-6E8A-4147-A177-3AD203B41FA5}">
                      <a16:colId xmlns:a16="http://schemas.microsoft.com/office/drawing/2014/main" val="3712317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Face to face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ym typeface="Wingdings 2" panose="05020102010507070707" pitchFamily="18" charset="2"/>
                        </a:rPr>
                        <a:t></a:t>
                      </a:r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Online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Both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726110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8C52FF8-D60B-465D-85BD-97DAE5408E02}"/>
              </a:ext>
            </a:extLst>
          </p:cNvPr>
          <p:cNvSpPr txBox="1"/>
          <p:nvPr/>
        </p:nvSpPr>
        <p:spPr>
          <a:xfrm>
            <a:off x="1951314" y="6309220"/>
            <a:ext cx="815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You do not need to present this in your video – but this sheet must be completed individually and submitted with your video.  It is worth 15% of the mark.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C4123-0DCC-4814-9208-8F35769A39DB}"/>
              </a:ext>
            </a:extLst>
          </p:cNvPr>
          <p:cNvSpPr txBox="1"/>
          <p:nvPr/>
        </p:nvSpPr>
        <p:spPr>
          <a:xfrm>
            <a:off x="1884719" y="1372805"/>
            <a:ext cx="31460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How did  your group mainly work?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7955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79F8EE-A068-4193-B931-BE303D8E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Individual 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D38965-66DA-4569-BCE8-06E26B8A8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82"/>
            <a:ext cx="10515600" cy="5007004"/>
          </a:xfrm>
        </p:spPr>
        <p:txBody>
          <a:bodyPr>
            <a:normAutofit/>
          </a:bodyPr>
          <a:lstStyle/>
          <a:p>
            <a:r>
              <a:rPr lang="en-US" dirty="0"/>
              <a:t>You will prepare a </a:t>
            </a:r>
            <a:r>
              <a:rPr lang="en-US" b="1" dirty="0"/>
              <a:t>20-minute presentation </a:t>
            </a:r>
            <a:r>
              <a:rPr lang="en-US" dirty="0"/>
              <a:t>on your performance in the Beer Game. </a:t>
            </a:r>
          </a:p>
          <a:p>
            <a:r>
              <a:rPr lang="en-US" dirty="0"/>
              <a:t>Your presentation should be presented in </a:t>
            </a:r>
            <a:r>
              <a:rPr lang="en-US" b="1" dirty="0"/>
              <a:t>business style </a:t>
            </a:r>
          </a:p>
          <a:p>
            <a:r>
              <a:rPr lang="en-US" dirty="0"/>
              <a:t>Submitted as a </a:t>
            </a:r>
            <a:r>
              <a:rPr lang="en-US" b="1" dirty="0"/>
              <a:t>video on Canvas </a:t>
            </a:r>
            <a:r>
              <a:rPr lang="en-US" dirty="0"/>
              <a:t>AND </a:t>
            </a:r>
            <a:r>
              <a:rPr lang="en-US" b="1" dirty="0"/>
              <a:t>Slides on Turnitin</a:t>
            </a:r>
          </a:p>
          <a:p>
            <a:r>
              <a:rPr lang="en-US" dirty="0"/>
              <a:t>Use the on-line simulation game to understand the effects of supply chains on different ordering and effects of delays within your supply chain.</a:t>
            </a:r>
          </a:p>
          <a:p>
            <a:r>
              <a:rPr lang="en-US" dirty="0"/>
              <a:t>Identify the effects of the supply chain such as the bull whip affect</a:t>
            </a:r>
            <a:endParaRPr lang="en-T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C2F1DF-2C54-0108-DA42-60A147346CC2}"/>
                  </a:ext>
                </a:extLst>
              </p14:cNvPr>
              <p14:cNvContentPartPr/>
              <p14:nvPr/>
            </p14:nvContentPartPr>
            <p14:xfrm>
              <a:off x="2911680" y="5587560"/>
              <a:ext cx="7563240" cy="53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C2F1DF-2C54-0108-DA42-60A147346C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2320" y="5578200"/>
                <a:ext cx="75819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64C10E-FE53-CE19-64BD-4054882B68BC}"/>
                  </a:ext>
                </a:extLst>
              </p14:cNvPr>
              <p14:cNvContentPartPr/>
              <p14:nvPr/>
            </p14:nvContentPartPr>
            <p14:xfrm>
              <a:off x="2328480" y="5677560"/>
              <a:ext cx="7785360" cy="636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64C10E-FE53-CE19-64BD-4054882B68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9120" y="5668200"/>
                <a:ext cx="7804080" cy="6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50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76"/>
    </mc:Choice>
    <mc:Fallback xmlns="">
      <p:transition spd="slow" advTm="1277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3B370-1630-4DD7-B7D9-EBBDFC20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The </a:t>
            </a:r>
            <a:r>
              <a:rPr lang="en-TT" dirty="0" err="1"/>
              <a:t>Beergame</a:t>
            </a:r>
            <a:endParaRPr lang="en-T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B0265-1080-46B5-A73B-63DC41745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Ideally you should try to play the game for a </a:t>
            </a:r>
            <a:r>
              <a:rPr lang="en-US" b="1" dirty="0"/>
              <a:t>minimum of 35 </a:t>
            </a:r>
            <a:r>
              <a:rPr lang="en-US" dirty="0"/>
              <a:t>simulated weeks </a:t>
            </a:r>
          </a:p>
          <a:p>
            <a:r>
              <a:rPr lang="en-US" dirty="0"/>
              <a:t>Use the </a:t>
            </a:r>
            <a:r>
              <a:rPr lang="en-US" b="1" dirty="0"/>
              <a:t>default settings </a:t>
            </a:r>
            <a:r>
              <a:rPr lang="en-US" dirty="0"/>
              <a:t>otherwise </a:t>
            </a:r>
          </a:p>
          <a:p>
            <a:r>
              <a:rPr lang="en-US" dirty="0"/>
              <a:t>You can </a:t>
            </a:r>
            <a:r>
              <a:rPr lang="en-US" b="1" dirty="0"/>
              <a:t>select any </a:t>
            </a:r>
            <a:r>
              <a:rPr lang="en-US" dirty="0"/>
              <a:t>of the 4 role/tier to play the Game</a:t>
            </a:r>
          </a:p>
          <a:p>
            <a:r>
              <a:rPr lang="en-US" dirty="0"/>
              <a:t>You are only required to play 1 role</a:t>
            </a:r>
          </a:p>
          <a:p>
            <a:r>
              <a:rPr lang="en-US" dirty="0"/>
              <a:t>Record your strategy </a:t>
            </a:r>
          </a:p>
          <a:p>
            <a:pPr lvl="1"/>
            <a:r>
              <a:rPr lang="en-US" dirty="0"/>
              <a:t>As you play the Game write down your idea/thoughts for the decision made </a:t>
            </a:r>
          </a:p>
          <a:p>
            <a:r>
              <a:rPr lang="en-US" dirty="0"/>
              <a:t>Download your results when the game is finished </a:t>
            </a:r>
          </a:p>
          <a:p>
            <a:endParaRPr lang="en-US" dirty="0"/>
          </a:p>
          <a:p>
            <a:endParaRPr lang="en-T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34CF5D-757C-A367-C187-51DE16E901CA}"/>
                  </a:ext>
                </a:extLst>
              </p14:cNvPr>
              <p14:cNvContentPartPr/>
              <p14:nvPr/>
            </p14:nvContentPartPr>
            <p14:xfrm>
              <a:off x="2948400" y="1710360"/>
              <a:ext cx="8781840" cy="2954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34CF5D-757C-A367-C187-51DE16E901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39040" y="1701000"/>
                <a:ext cx="880056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20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85B403-6A14-4474-9BF0-667B3B4A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Presentation Content and 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328B01-EE05-4338-83DB-7EB059FF1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4639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F8B004-BBE2-4E84-B5E0-84A119FE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Title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42839B-2E42-47E0-8769-1754B875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 name</a:t>
            </a:r>
          </a:p>
          <a:p>
            <a:r>
              <a:rPr lang="en-US" dirty="0"/>
              <a:t>Presentation Title e.g. </a:t>
            </a:r>
            <a:r>
              <a:rPr lang="en-US" dirty="0" err="1"/>
              <a:t>Beergame</a:t>
            </a:r>
            <a:r>
              <a:rPr lang="en-US" dirty="0"/>
              <a:t> App- supply chain decisions to improve the performance of the overall beer supply chain</a:t>
            </a:r>
          </a:p>
          <a:p>
            <a:r>
              <a:rPr lang="en-US" dirty="0"/>
              <a:t>Student Number</a:t>
            </a:r>
          </a:p>
          <a:p>
            <a:r>
              <a:rPr lang="en-US" dirty="0"/>
              <a:t>Artwork</a:t>
            </a:r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06147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1675-76CF-437E-A62A-3BA4D09B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Aim and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7B3BF-617E-45AE-B747-6A26ACF8A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Outline purpose of the presentation </a:t>
            </a:r>
          </a:p>
          <a:p>
            <a:r>
              <a:rPr lang="en-US" dirty="0"/>
              <a:t>State what will be covered</a:t>
            </a:r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268288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3E71-05CA-45E0-A94D-ED833C68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Beer Supply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A0AD7-28BD-4E16-8B19-5476BCE58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TT" dirty="0"/>
              <a:t>Give background into the Beer Industry</a:t>
            </a:r>
          </a:p>
          <a:p>
            <a:r>
              <a:rPr lang="en-TT" dirty="0"/>
              <a:t>Current industry trends</a:t>
            </a:r>
          </a:p>
          <a:p>
            <a:endParaRPr lang="en-T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1A5B40-E7AC-4BD5-BC9B-97FF9F4B52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TT" sz="1800" dirty="0">
                <a:hlinkClick r:id="rId2"/>
              </a:rPr>
              <a:t>https://www.statista.com/outlook/cmo/alcoholic-drinks/beer/worldwide</a:t>
            </a:r>
            <a:r>
              <a:rPr lang="en-TT" sz="1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14627-56A6-499E-9D4F-014AFF2C9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16" y="2487968"/>
            <a:ext cx="5228789" cy="333578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F23B07-C24F-B4A2-3D25-DB76DA983063}"/>
                  </a:ext>
                </a:extLst>
              </p14:cNvPr>
              <p14:cNvContentPartPr/>
              <p14:nvPr/>
            </p14:nvContentPartPr>
            <p14:xfrm>
              <a:off x="1322280" y="3277440"/>
              <a:ext cx="3549600" cy="251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F23B07-C24F-B4A2-3D25-DB76DA9830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2920" y="3268080"/>
                <a:ext cx="3568320" cy="253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693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639D-70A6-4E0D-9CFE-4954886E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Current Risks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DDA71-0D32-47D6-92FB-89333CB76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/>
              <a:t>Outline the current Risks facing the industry</a:t>
            </a:r>
          </a:p>
          <a:p>
            <a:pPr lvl="1"/>
            <a:r>
              <a:rPr lang="en-US" dirty="0"/>
              <a:t>from perspective of your chosen role</a:t>
            </a:r>
            <a:endParaRPr lang="en-TT" dirty="0"/>
          </a:p>
          <a:p>
            <a:r>
              <a:rPr lang="en-TT" dirty="0"/>
              <a:t>Draw points from the PEST factors, but do not do a PEST </a:t>
            </a:r>
          </a:p>
          <a:p>
            <a:r>
              <a:rPr lang="en-TT" dirty="0"/>
              <a:t>Not more than 5-7 solid points</a:t>
            </a:r>
          </a:p>
          <a:p>
            <a:r>
              <a:rPr lang="en-TT" dirty="0"/>
              <a:t>Could use a diagram, tiles or infographic to articulate this on the slide</a:t>
            </a:r>
          </a:p>
          <a:p>
            <a:endParaRPr lang="en-TT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50F380-6531-E24A-667B-D70FAA6344D1}"/>
                  </a:ext>
                </a:extLst>
              </p14:cNvPr>
              <p14:cNvContentPartPr/>
              <p14:nvPr/>
            </p14:nvContentPartPr>
            <p14:xfrm>
              <a:off x="1417320" y="1338120"/>
              <a:ext cx="9145080" cy="494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50F380-6531-E24A-667B-D70FAA6344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7960" y="1328760"/>
                <a:ext cx="9163800" cy="49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19222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er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er Slides" id="{5F655414-8DD4-45E8-ADFC-2D3E98AEA1EE}" vid="{14F29748-2545-426C-B85F-DE6F2C7936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987</Words>
  <Application>Microsoft Office PowerPoint</Application>
  <PresentationFormat>Widescreen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 2</vt:lpstr>
      <vt:lpstr>Lectuer Slides</vt:lpstr>
      <vt:lpstr>010 Individual Presentation Guidelines</vt:lpstr>
      <vt:lpstr>Requirements for Presentation</vt:lpstr>
      <vt:lpstr>Individual Presentation</vt:lpstr>
      <vt:lpstr>The Beergame</vt:lpstr>
      <vt:lpstr>Presentation Content and Structure</vt:lpstr>
      <vt:lpstr>Title Slide</vt:lpstr>
      <vt:lpstr>Aim and Contents</vt:lpstr>
      <vt:lpstr>Beer Supply Chain</vt:lpstr>
      <vt:lpstr>Current Risks and Challenges</vt:lpstr>
      <vt:lpstr>The Beergame</vt:lpstr>
      <vt:lpstr>Role of (chosen stage)</vt:lpstr>
      <vt:lpstr>Beergame Settings</vt:lpstr>
      <vt:lpstr>Supply Chain Strategy Implemented</vt:lpstr>
      <vt:lpstr>Trade-offs made</vt:lpstr>
      <vt:lpstr>Results and Analysis</vt:lpstr>
      <vt:lpstr>Bullwhip effect</vt:lpstr>
      <vt:lpstr>Future strategies to improve supply chain operational performance</vt:lpstr>
      <vt:lpstr>Conclusion</vt:lpstr>
      <vt:lpstr>Reference List</vt:lpstr>
      <vt:lpstr>Groupwork reflection sheet (1 of 2)</vt:lpstr>
      <vt:lpstr>Groupwork reflection sheet (2 of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for Presentation</dc:title>
  <dc:creator>Andre Samuel</dc:creator>
  <cp:lastModifiedBy>Andre Samuel</cp:lastModifiedBy>
  <cp:revision>36</cp:revision>
  <dcterms:created xsi:type="dcterms:W3CDTF">2021-06-07T18:08:48Z</dcterms:created>
  <dcterms:modified xsi:type="dcterms:W3CDTF">2025-05-05T22:03:44Z</dcterms:modified>
</cp:coreProperties>
</file>